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5" d="100"/>
          <a:sy n="55" d="100"/>
        </p:scale>
        <p:origin x="758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FE282F-6122-419C-8C24-B1CD5B202F57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779E356-5073-4AAD-A141-DDC2AC0BCCEB}">
      <dgm:prSet/>
      <dgm:spPr/>
      <dgm:t>
        <a:bodyPr/>
        <a:lstStyle/>
        <a:p>
          <a:r>
            <a:rPr lang="en-US" b="0" baseline="0"/>
            <a:t>Compiled stock performance data 	</a:t>
          </a:r>
          <a:endParaRPr lang="en-US"/>
        </a:p>
      </dgm:t>
    </dgm:pt>
    <dgm:pt modelId="{77451EBD-EEF5-4F8D-BD9B-05EDB8FD2CEC}" type="parTrans" cxnId="{6815889F-DE4D-455A-B946-8B10BF560D3E}">
      <dgm:prSet/>
      <dgm:spPr/>
      <dgm:t>
        <a:bodyPr/>
        <a:lstStyle/>
        <a:p>
          <a:endParaRPr lang="en-US"/>
        </a:p>
      </dgm:t>
    </dgm:pt>
    <dgm:pt modelId="{A84A526D-4C8C-4B45-92BB-3B938163C0BF}" type="sibTrans" cxnId="{6815889F-DE4D-455A-B946-8B10BF560D3E}">
      <dgm:prSet/>
      <dgm:spPr/>
      <dgm:t>
        <a:bodyPr/>
        <a:lstStyle/>
        <a:p>
          <a:endParaRPr lang="en-US"/>
        </a:p>
      </dgm:t>
    </dgm:pt>
    <dgm:pt modelId="{737F453B-EC67-40CB-94EB-6B6115C70E3C}">
      <dgm:prSet/>
      <dgm:spPr/>
      <dgm:t>
        <a:bodyPr/>
        <a:lstStyle/>
        <a:p>
          <a:r>
            <a:rPr lang="en-US" b="0" baseline="0"/>
            <a:t>Period – Five years</a:t>
          </a:r>
          <a:endParaRPr lang="en-US"/>
        </a:p>
      </dgm:t>
    </dgm:pt>
    <dgm:pt modelId="{DC3DEA44-1DCD-4CD7-A877-29EB08AA4A13}" type="parTrans" cxnId="{45C47CDF-0640-4871-B152-596FF0683991}">
      <dgm:prSet/>
      <dgm:spPr/>
      <dgm:t>
        <a:bodyPr/>
        <a:lstStyle/>
        <a:p>
          <a:endParaRPr lang="en-US"/>
        </a:p>
      </dgm:t>
    </dgm:pt>
    <dgm:pt modelId="{331D0D42-ED3D-4D61-9ED6-421AE09D01C9}" type="sibTrans" cxnId="{45C47CDF-0640-4871-B152-596FF0683991}">
      <dgm:prSet/>
      <dgm:spPr/>
      <dgm:t>
        <a:bodyPr/>
        <a:lstStyle/>
        <a:p>
          <a:endParaRPr lang="en-US"/>
        </a:p>
      </dgm:t>
    </dgm:pt>
    <dgm:pt modelId="{66C16714-96FB-4ACF-A6CD-36611DF20225}" type="pres">
      <dgm:prSet presAssocID="{03FE282F-6122-419C-8C24-B1CD5B202F57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F6A6966-AB16-40F0-8283-2EE1481957C2}" type="pres">
      <dgm:prSet presAssocID="{C779E356-5073-4AAD-A141-DDC2AC0BCCEB}" presName="hierRoot1" presStyleCnt="0"/>
      <dgm:spPr/>
    </dgm:pt>
    <dgm:pt modelId="{AEF6FA5E-7EE0-49C7-8B45-F082AAC2F165}" type="pres">
      <dgm:prSet presAssocID="{C779E356-5073-4AAD-A141-DDC2AC0BCCEB}" presName="composite" presStyleCnt="0"/>
      <dgm:spPr/>
    </dgm:pt>
    <dgm:pt modelId="{D35FC209-D7D7-42C9-99C6-B1399CDD0B2F}" type="pres">
      <dgm:prSet presAssocID="{C779E356-5073-4AAD-A141-DDC2AC0BCCEB}" presName="background" presStyleLbl="node0" presStyleIdx="0" presStyleCnt="2"/>
      <dgm:spPr/>
    </dgm:pt>
    <dgm:pt modelId="{C142E037-48CA-446C-A0C0-D5D172D30825}" type="pres">
      <dgm:prSet presAssocID="{C779E356-5073-4AAD-A141-DDC2AC0BCCEB}" presName="text" presStyleLbl="fgAcc0" presStyleIdx="0" presStyleCnt="2">
        <dgm:presLayoutVars>
          <dgm:chPref val="3"/>
        </dgm:presLayoutVars>
      </dgm:prSet>
      <dgm:spPr/>
    </dgm:pt>
    <dgm:pt modelId="{9303D387-53CB-4ECC-A44C-D19146FEEAE9}" type="pres">
      <dgm:prSet presAssocID="{C779E356-5073-4AAD-A141-DDC2AC0BCCEB}" presName="hierChild2" presStyleCnt="0"/>
      <dgm:spPr/>
    </dgm:pt>
    <dgm:pt modelId="{EFEB5B0A-49DE-48C6-B208-9FD97AC18339}" type="pres">
      <dgm:prSet presAssocID="{737F453B-EC67-40CB-94EB-6B6115C70E3C}" presName="hierRoot1" presStyleCnt="0"/>
      <dgm:spPr/>
    </dgm:pt>
    <dgm:pt modelId="{2A314CA3-EFC9-4BE2-8002-036769BB079F}" type="pres">
      <dgm:prSet presAssocID="{737F453B-EC67-40CB-94EB-6B6115C70E3C}" presName="composite" presStyleCnt="0"/>
      <dgm:spPr/>
    </dgm:pt>
    <dgm:pt modelId="{2B0280E9-1A25-4504-8620-5A88466CB72D}" type="pres">
      <dgm:prSet presAssocID="{737F453B-EC67-40CB-94EB-6B6115C70E3C}" presName="background" presStyleLbl="node0" presStyleIdx="1" presStyleCnt="2"/>
      <dgm:spPr/>
    </dgm:pt>
    <dgm:pt modelId="{C8532FA6-4682-4406-89D8-1EF5F215B6D9}" type="pres">
      <dgm:prSet presAssocID="{737F453B-EC67-40CB-94EB-6B6115C70E3C}" presName="text" presStyleLbl="fgAcc0" presStyleIdx="1" presStyleCnt="2">
        <dgm:presLayoutVars>
          <dgm:chPref val="3"/>
        </dgm:presLayoutVars>
      </dgm:prSet>
      <dgm:spPr/>
    </dgm:pt>
    <dgm:pt modelId="{76CF107D-9BF0-46FA-B50C-6B9D69F98A38}" type="pres">
      <dgm:prSet presAssocID="{737F453B-EC67-40CB-94EB-6B6115C70E3C}" presName="hierChild2" presStyleCnt="0"/>
      <dgm:spPr/>
    </dgm:pt>
  </dgm:ptLst>
  <dgm:cxnLst>
    <dgm:cxn modelId="{D3410513-ACC0-4027-881E-3958E1B002D4}" type="presOf" srcId="{737F453B-EC67-40CB-94EB-6B6115C70E3C}" destId="{C8532FA6-4682-4406-89D8-1EF5F215B6D9}" srcOrd="0" destOrd="0" presId="urn:microsoft.com/office/officeart/2005/8/layout/hierarchy1"/>
    <dgm:cxn modelId="{6815889F-DE4D-455A-B946-8B10BF560D3E}" srcId="{03FE282F-6122-419C-8C24-B1CD5B202F57}" destId="{C779E356-5073-4AAD-A141-DDC2AC0BCCEB}" srcOrd="0" destOrd="0" parTransId="{77451EBD-EEF5-4F8D-BD9B-05EDB8FD2CEC}" sibTransId="{A84A526D-4C8C-4B45-92BB-3B938163C0BF}"/>
    <dgm:cxn modelId="{AEF4FEAC-06C9-440E-B1D1-EFAF0EBB68CA}" type="presOf" srcId="{C779E356-5073-4AAD-A141-DDC2AC0BCCEB}" destId="{C142E037-48CA-446C-A0C0-D5D172D30825}" srcOrd="0" destOrd="0" presId="urn:microsoft.com/office/officeart/2005/8/layout/hierarchy1"/>
    <dgm:cxn modelId="{45C47CDF-0640-4871-B152-596FF0683991}" srcId="{03FE282F-6122-419C-8C24-B1CD5B202F57}" destId="{737F453B-EC67-40CB-94EB-6B6115C70E3C}" srcOrd="1" destOrd="0" parTransId="{DC3DEA44-1DCD-4CD7-A877-29EB08AA4A13}" sibTransId="{331D0D42-ED3D-4D61-9ED6-421AE09D01C9}"/>
    <dgm:cxn modelId="{AD4CA1E6-7735-4952-9804-6C2AFB746BC1}" type="presOf" srcId="{03FE282F-6122-419C-8C24-B1CD5B202F57}" destId="{66C16714-96FB-4ACF-A6CD-36611DF20225}" srcOrd="0" destOrd="0" presId="urn:microsoft.com/office/officeart/2005/8/layout/hierarchy1"/>
    <dgm:cxn modelId="{6F602958-8644-415B-9225-574712A0FBF4}" type="presParOf" srcId="{66C16714-96FB-4ACF-A6CD-36611DF20225}" destId="{EF6A6966-AB16-40F0-8283-2EE1481957C2}" srcOrd="0" destOrd="0" presId="urn:microsoft.com/office/officeart/2005/8/layout/hierarchy1"/>
    <dgm:cxn modelId="{F262B358-DC24-4285-8495-5EA9BECA45F1}" type="presParOf" srcId="{EF6A6966-AB16-40F0-8283-2EE1481957C2}" destId="{AEF6FA5E-7EE0-49C7-8B45-F082AAC2F165}" srcOrd="0" destOrd="0" presId="urn:microsoft.com/office/officeart/2005/8/layout/hierarchy1"/>
    <dgm:cxn modelId="{D26886AB-CD60-4527-9A24-9C2EA9BDA692}" type="presParOf" srcId="{AEF6FA5E-7EE0-49C7-8B45-F082AAC2F165}" destId="{D35FC209-D7D7-42C9-99C6-B1399CDD0B2F}" srcOrd="0" destOrd="0" presId="urn:microsoft.com/office/officeart/2005/8/layout/hierarchy1"/>
    <dgm:cxn modelId="{94634201-EFC8-4BBD-A1B7-89FD79607281}" type="presParOf" srcId="{AEF6FA5E-7EE0-49C7-8B45-F082AAC2F165}" destId="{C142E037-48CA-446C-A0C0-D5D172D30825}" srcOrd="1" destOrd="0" presId="urn:microsoft.com/office/officeart/2005/8/layout/hierarchy1"/>
    <dgm:cxn modelId="{2EA5C75B-62FD-42F9-B5B0-737A03128423}" type="presParOf" srcId="{EF6A6966-AB16-40F0-8283-2EE1481957C2}" destId="{9303D387-53CB-4ECC-A44C-D19146FEEAE9}" srcOrd="1" destOrd="0" presId="urn:microsoft.com/office/officeart/2005/8/layout/hierarchy1"/>
    <dgm:cxn modelId="{C5991901-ADA7-4215-A9D3-A9A376AB5CC0}" type="presParOf" srcId="{66C16714-96FB-4ACF-A6CD-36611DF20225}" destId="{EFEB5B0A-49DE-48C6-B208-9FD97AC18339}" srcOrd="1" destOrd="0" presId="urn:microsoft.com/office/officeart/2005/8/layout/hierarchy1"/>
    <dgm:cxn modelId="{FE679EF8-A7DE-4BB2-A7EA-7D54C52143D2}" type="presParOf" srcId="{EFEB5B0A-49DE-48C6-B208-9FD97AC18339}" destId="{2A314CA3-EFC9-4BE2-8002-036769BB079F}" srcOrd="0" destOrd="0" presId="urn:microsoft.com/office/officeart/2005/8/layout/hierarchy1"/>
    <dgm:cxn modelId="{EB41B5C4-AA07-4AE7-A3B4-C9DF5A239AA1}" type="presParOf" srcId="{2A314CA3-EFC9-4BE2-8002-036769BB079F}" destId="{2B0280E9-1A25-4504-8620-5A88466CB72D}" srcOrd="0" destOrd="0" presId="urn:microsoft.com/office/officeart/2005/8/layout/hierarchy1"/>
    <dgm:cxn modelId="{75E98B8F-07E9-42A5-BAAC-264742823293}" type="presParOf" srcId="{2A314CA3-EFC9-4BE2-8002-036769BB079F}" destId="{C8532FA6-4682-4406-89D8-1EF5F215B6D9}" srcOrd="1" destOrd="0" presId="urn:microsoft.com/office/officeart/2005/8/layout/hierarchy1"/>
    <dgm:cxn modelId="{E8724508-4828-4256-968A-750D86623844}" type="presParOf" srcId="{EFEB5B0A-49DE-48C6-B208-9FD97AC18339}" destId="{76CF107D-9BF0-46FA-B50C-6B9D69F98A3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422BD3F-5FDC-410E-98AF-F467BCC28492}" type="doc">
      <dgm:prSet loTypeId="urn:microsoft.com/office/officeart/2005/8/layout/hierarchy1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6C90E24-3D49-4E3B-BA0D-E0021E5F3709}">
      <dgm:prSet/>
      <dgm:spPr/>
      <dgm:t>
        <a:bodyPr/>
        <a:lstStyle/>
        <a:p>
          <a:r>
            <a:rPr lang="en-US"/>
            <a:t>Data is collected over a 5 yr. period</a:t>
          </a:r>
        </a:p>
      </dgm:t>
    </dgm:pt>
    <dgm:pt modelId="{8113EF92-2384-4E67-9721-0DA448484A0F}" type="parTrans" cxnId="{88023A77-D450-432C-AD07-AA40EEE023BE}">
      <dgm:prSet/>
      <dgm:spPr/>
      <dgm:t>
        <a:bodyPr/>
        <a:lstStyle/>
        <a:p>
          <a:endParaRPr lang="en-US"/>
        </a:p>
      </dgm:t>
    </dgm:pt>
    <dgm:pt modelId="{ECB587D5-657E-4755-B226-DF95C97E944B}" type="sibTrans" cxnId="{88023A77-D450-432C-AD07-AA40EEE023BE}">
      <dgm:prSet/>
      <dgm:spPr/>
      <dgm:t>
        <a:bodyPr/>
        <a:lstStyle/>
        <a:p>
          <a:endParaRPr lang="en-US"/>
        </a:p>
      </dgm:t>
    </dgm:pt>
    <dgm:pt modelId="{03397C37-4048-49A2-9935-FBE9DA0A41F7}">
      <dgm:prSet/>
      <dgm:spPr/>
      <dgm:t>
        <a:bodyPr/>
        <a:lstStyle/>
        <a:p>
          <a:r>
            <a:rPr lang="en-US"/>
            <a:t>Comma Separated Value format</a:t>
          </a:r>
        </a:p>
      </dgm:t>
    </dgm:pt>
    <dgm:pt modelId="{2EC6F16A-1FCE-43A0-8174-1D7347672C63}" type="parTrans" cxnId="{930172D4-5CCF-49A1-B682-49B3D8EC1E01}">
      <dgm:prSet/>
      <dgm:spPr/>
      <dgm:t>
        <a:bodyPr/>
        <a:lstStyle/>
        <a:p>
          <a:endParaRPr lang="en-US"/>
        </a:p>
      </dgm:t>
    </dgm:pt>
    <dgm:pt modelId="{67FE7268-52ED-442F-BB90-9F0E14890B95}" type="sibTrans" cxnId="{930172D4-5CCF-49A1-B682-49B3D8EC1E01}">
      <dgm:prSet/>
      <dgm:spPr/>
      <dgm:t>
        <a:bodyPr/>
        <a:lstStyle/>
        <a:p>
          <a:endParaRPr lang="en-US"/>
        </a:p>
      </dgm:t>
    </dgm:pt>
    <dgm:pt modelId="{AA874325-C254-46A2-AEA5-72D9CDDFD229}">
      <dgm:prSet/>
      <dgm:spPr/>
      <dgm:t>
        <a:bodyPr/>
        <a:lstStyle/>
        <a:p>
          <a:r>
            <a:rPr lang="en-US" dirty="0"/>
            <a:t>Seven Columns of inputs	/ Features		About 62,000 Rows</a:t>
          </a:r>
        </a:p>
      </dgm:t>
    </dgm:pt>
    <dgm:pt modelId="{D4FA0C23-A594-4BCE-BD9A-4CA2C9764987}" type="parTrans" cxnId="{D6829F21-5E99-4ABB-A75E-BEEA3FDAA590}">
      <dgm:prSet/>
      <dgm:spPr/>
      <dgm:t>
        <a:bodyPr/>
        <a:lstStyle/>
        <a:p>
          <a:endParaRPr lang="en-US"/>
        </a:p>
      </dgm:t>
    </dgm:pt>
    <dgm:pt modelId="{1BEED8D7-DD87-46B1-B03D-DFE8E45DBD18}" type="sibTrans" cxnId="{D6829F21-5E99-4ABB-A75E-BEEA3FDAA590}">
      <dgm:prSet/>
      <dgm:spPr/>
      <dgm:t>
        <a:bodyPr/>
        <a:lstStyle/>
        <a:p>
          <a:endParaRPr lang="en-US"/>
        </a:p>
      </dgm:t>
    </dgm:pt>
    <dgm:pt modelId="{3FD7D3AC-020C-4A53-AEA5-35C0939B1480}" type="pres">
      <dgm:prSet presAssocID="{8422BD3F-5FDC-410E-98AF-F467BCC2849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DA75144-E810-459A-9E09-3D780BEFF8A2}" type="pres">
      <dgm:prSet presAssocID="{C6C90E24-3D49-4E3B-BA0D-E0021E5F3709}" presName="hierRoot1" presStyleCnt="0"/>
      <dgm:spPr/>
    </dgm:pt>
    <dgm:pt modelId="{90F44AB3-3640-4D62-A224-CA7A20C8DE0E}" type="pres">
      <dgm:prSet presAssocID="{C6C90E24-3D49-4E3B-BA0D-E0021E5F3709}" presName="composite" presStyleCnt="0"/>
      <dgm:spPr/>
    </dgm:pt>
    <dgm:pt modelId="{7051D301-B3EE-421A-906D-3B88AA060012}" type="pres">
      <dgm:prSet presAssocID="{C6C90E24-3D49-4E3B-BA0D-E0021E5F3709}" presName="background" presStyleLbl="node0" presStyleIdx="0" presStyleCnt="2"/>
      <dgm:spPr/>
    </dgm:pt>
    <dgm:pt modelId="{3EFBD1DA-D745-4E27-958E-BB4A786F9B91}" type="pres">
      <dgm:prSet presAssocID="{C6C90E24-3D49-4E3B-BA0D-E0021E5F3709}" presName="text" presStyleLbl="fgAcc0" presStyleIdx="0" presStyleCnt="2">
        <dgm:presLayoutVars>
          <dgm:chPref val="3"/>
        </dgm:presLayoutVars>
      </dgm:prSet>
      <dgm:spPr/>
    </dgm:pt>
    <dgm:pt modelId="{E660668E-25D9-488E-B3A0-169EE7A0A325}" type="pres">
      <dgm:prSet presAssocID="{C6C90E24-3D49-4E3B-BA0D-E0021E5F3709}" presName="hierChild2" presStyleCnt="0"/>
      <dgm:spPr/>
    </dgm:pt>
    <dgm:pt modelId="{093F738D-E521-4B39-AE91-4E97B40DAE9C}" type="pres">
      <dgm:prSet presAssocID="{03397C37-4048-49A2-9935-FBE9DA0A41F7}" presName="hierRoot1" presStyleCnt="0"/>
      <dgm:spPr/>
    </dgm:pt>
    <dgm:pt modelId="{B0694AB8-B949-441F-B34B-9E997AF0C79E}" type="pres">
      <dgm:prSet presAssocID="{03397C37-4048-49A2-9935-FBE9DA0A41F7}" presName="composite" presStyleCnt="0"/>
      <dgm:spPr/>
    </dgm:pt>
    <dgm:pt modelId="{EAA5EF9E-D849-4204-938D-202F7084D7A7}" type="pres">
      <dgm:prSet presAssocID="{03397C37-4048-49A2-9935-FBE9DA0A41F7}" presName="background" presStyleLbl="node0" presStyleIdx="1" presStyleCnt="2"/>
      <dgm:spPr/>
    </dgm:pt>
    <dgm:pt modelId="{B4CC35B4-40A7-4E8E-B356-B332DB5145E7}" type="pres">
      <dgm:prSet presAssocID="{03397C37-4048-49A2-9935-FBE9DA0A41F7}" presName="text" presStyleLbl="fgAcc0" presStyleIdx="1" presStyleCnt="2">
        <dgm:presLayoutVars>
          <dgm:chPref val="3"/>
        </dgm:presLayoutVars>
      </dgm:prSet>
      <dgm:spPr/>
    </dgm:pt>
    <dgm:pt modelId="{7B967041-2EA9-42A0-8818-644121FD0BAA}" type="pres">
      <dgm:prSet presAssocID="{03397C37-4048-49A2-9935-FBE9DA0A41F7}" presName="hierChild2" presStyleCnt="0"/>
      <dgm:spPr/>
    </dgm:pt>
    <dgm:pt modelId="{45B2964B-04A6-4641-A191-2342537A1EA5}" type="pres">
      <dgm:prSet presAssocID="{D4FA0C23-A594-4BCE-BD9A-4CA2C9764987}" presName="Name10" presStyleLbl="parChTrans1D2" presStyleIdx="0" presStyleCnt="1"/>
      <dgm:spPr/>
    </dgm:pt>
    <dgm:pt modelId="{CF1DF834-5284-4A9C-B1D4-A58B5EE88433}" type="pres">
      <dgm:prSet presAssocID="{AA874325-C254-46A2-AEA5-72D9CDDFD229}" presName="hierRoot2" presStyleCnt="0"/>
      <dgm:spPr/>
    </dgm:pt>
    <dgm:pt modelId="{8781DDD0-90C1-488E-AE9B-D7C3C58966A4}" type="pres">
      <dgm:prSet presAssocID="{AA874325-C254-46A2-AEA5-72D9CDDFD229}" presName="composite2" presStyleCnt="0"/>
      <dgm:spPr/>
    </dgm:pt>
    <dgm:pt modelId="{7EF5DD12-A787-4DD1-B470-3F3A9EC4630B}" type="pres">
      <dgm:prSet presAssocID="{AA874325-C254-46A2-AEA5-72D9CDDFD229}" presName="background2" presStyleLbl="node2" presStyleIdx="0" presStyleCnt="1"/>
      <dgm:spPr/>
    </dgm:pt>
    <dgm:pt modelId="{FD391A71-3715-48E0-B496-3141A50AEA99}" type="pres">
      <dgm:prSet presAssocID="{AA874325-C254-46A2-AEA5-72D9CDDFD229}" presName="text2" presStyleLbl="fgAcc2" presStyleIdx="0" presStyleCnt="1">
        <dgm:presLayoutVars>
          <dgm:chPref val="3"/>
        </dgm:presLayoutVars>
      </dgm:prSet>
      <dgm:spPr/>
    </dgm:pt>
    <dgm:pt modelId="{A77B63C1-2380-45A5-BF0E-1D2E171C15CE}" type="pres">
      <dgm:prSet presAssocID="{AA874325-C254-46A2-AEA5-72D9CDDFD229}" presName="hierChild3" presStyleCnt="0"/>
      <dgm:spPr/>
    </dgm:pt>
  </dgm:ptLst>
  <dgm:cxnLst>
    <dgm:cxn modelId="{D6829F21-5E99-4ABB-A75E-BEEA3FDAA590}" srcId="{03397C37-4048-49A2-9935-FBE9DA0A41F7}" destId="{AA874325-C254-46A2-AEA5-72D9CDDFD229}" srcOrd="0" destOrd="0" parTransId="{D4FA0C23-A594-4BCE-BD9A-4CA2C9764987}" sibTransId="{1BEED8D7-DD87-46B1-B03D-DFE8E45DBD18}"/>
    <dgm:cxn modelId="{88023A77-D450-432C-AD07-AA40EEE023BE}" srcId="{8422BD3F-5FDC-410E-98AF-F467BCC28492}" destId="{C6C90E24-3D49-4E3B-BA0D-E0021E5F3709}" srcOrd="0" destOrd="0" parTransId="{8113EF92-2384-4E67-9721-0DA448484A0F}" sibTransId="{ECB587D5-657E-4755-B226-DF95C97E944B}"/>
    <dgm:cxn modelId="{53CB27CF-EC90-4853-8439-4D83F8BE01C6}" type="presOf" srcId="{C6C90E24-3D49-4E3B-BA0D-E0021E5F3709}" destId="{3EFBD1DA-D745-4E27-958E-BB4A786F9B91}" srcOrd="0" destOrd="0" presId="urn:microsoft.com/office/officeart/2005/8/layout/hierarchy1"/>
    <dgm:cxn modelId="{7D22E9D3-1B23-436C-971A-4F0580055C62}" type="presOf" srcId="{AA874325-C254-46A2-AEA5-72D9CDDFD229}" destId="{FD391A71-3715-48E0-B496-3141A50AEA99}" srcOrd="0" destOrd="0" presId="urn:microsoft.com/office/officeart/2005/8/layout/hierarchy1"/>
    <dgm:cxn modelId="{930172D4-5CCF-49A1-B682-49B3D8EC1E01}" srcId="{8422BD3F-5FDC-410E-98AF-F467BCC28492}" destId="{03397C37-4048-49A2-9935-FBE9DA0A41F7}" srcOrd="1" destOrd="0" parTransId="{2EC6F16A-1FCE-43A0-8174-1D7347672C63}" sibTransId="{67FE7268-52ED-442F-BB90-9F0E14890B95}"/>
    <dgm:cxn modelId="{FA1D54D5-BD78-427A-83BC-A6A79104BBA3}" type="presOf" srcId="{8422BD3F-5FDC-410E-98AF-F467BCC28492}" destId="{3FD7D3AC-020C-4A53-AEA5-35C0939B1480}" srcOrd="0" destOrd="0" presId="urn:microsoft.com/office/officeart/2005/8/layout/hierarchy1"/>
    <dgm:cxn modelId="{BF4821DD-33B3-4DAD-ABE8-B296581CD70F}" type="presOf" srcId="{D4FA0C23-A594-4BCE-BD9A-4CA2C9764987}" destId="{45B2964B-04A6-4641-A191-2342537A1EA5}" srcOrd="0" destOrd="0" presId="urn:microsoft.com/office/officeart/2005/8/layout/hierarchy1"/>
    <dgm:cxn modelId="{BF4218EF-25AB-49AF-B63C-CE3120A8CB1A}" type="presOf" srcId="{03397C37-4048-49A2-9935-FBE9DA0A41F7}" destId="{B4CC35B4-40A7-4E8E-B356-B332DB5145E7}" srcOrd="0" destOrd="0" presId="urn:microsoft.com/office/officeart/2005/8/layout/hierarchy1"/>
    <dgm:cxn modelId="{5A313A1A-DF22-46E6-93C3-57D560407B04}" type="presParOf" srcId="{3FD7D3AC-020C-4A53-AEA5-35C0939B1480}" destId="{4DA75144-E810-459A-9E09-3D780BEFF8A2}" srcOrd="0" destOrd="0" presId="urn:microsoft.com/office/officeart/2005/8/layout/hierarchy1"/>
    <dgm:cxn modelId="{39C35ED8-B6C5-408F-BF75-36E6C94019AE}" type="presParOf" srcId="{4DA75144-E810-459A-9E09-3D780BEFF8A2}" destId="{90F44AB3-3640-4D62-A224-CA7A20C8DE0E}" srcOrd="0" destOrd="0" presId="urn:microsoft.com/office/officeart/2005/8/layout/hierarchy1"/>
    <dgm:cxn modelId="{52B23D38-52D7-40BD-91F1-497257135872}" type="presParOf" srcId="{90F44AB3-3640-4D62-A224-CA7A20C8DE0E}" destId="{7051D301-B3EE-421A-906D-3B88AA060012}" srcOrd="0" destOrd="0" presId="urn:microsoft.com/office/officeart/2005/8/layout/hierarchy1"/>
    <dgm:cxn modelId="{F8C48ACA-B8C0-454B-8D61-724E8407AF49}" type="presParOf" srcId="{90F44AB3-3640-4D62-A224-CA7A20C8DE0E}" destId="{3EFBD1DA-D745-4E27-958E-BB4A786F9B91}" srcOrd="1" destOrd="0" presId="urn:microsoft.com/office/officeart/2005/8/layout/hierarchy1"/>
    <dgm:cxn modelId="{6FB743CE-1360-4C46-8BBB-7CA34DD786C5}" type="presParOf" srcId="{4DA75144-E810-459A-9E09-3D780BEFF8A2}" destId="{E660668E-25D9-488E-B3A0-169EE7A0A325}" srcOrd="1" destOrd="0" presId="urn:microsoft.com/office/officeart/2005/8/layout/hierarchy1"/>
    <dgm:cxn modelId="{6296C746-28AB-4D14-A556-A0C603A8D484}" type="presParOf" srcId="{3FD7D3AC-020C-4A53-AEA5-35C0939B1480}" destId="{093F738D-E521-4B39-AE91-4E97B40DAE9C}" srcOrd="1" destOrd="0" presId="urn:microsoft.com/office/officeart/2005/8/layout/hierarchy1"/>
    <dgm:cxn modelId="{19D64611-F8EC-43A8-8D9D-97663C6ADDD5}" type="presParOf" srcId="{093F738D-E521-4B39-AE91-4E97B40DAE9C}" destId="{B0694AB8-B949-441F-B34B-9E997AF0C79E}" srcOrd="0" destOrd="0" presId="urn:microsoft.com/office/officeart/2005/8/layout/hierarchy1"/>
    <dgm:cxn modelId="{4A95CC8E-E9DA-42BD-99FB-8C1D028FE14D}" type="presParOf" srcId="{B0694AB8-B949-441F-B34B-9E997AF0C79E}" destId="{EAA5EF9E-D849-4204-938D-202F7084D7A7}" srcOrd="0" destOrd="0" presId="urn:microsoft.com/office/officeart/2005/8/layout/hierarchy1"/>
    <dgm:cxn modelId="{BC01F406-6D52-489F-AA24-B2DEA48C0B1A}" type="presParOf" srcId="{B0694AB8-B949-441F-B34B-9E997AF0C79E}" destId="{B4CC35B4-40A7-4E8E-B356-B332DB5145E7}" srcOrd="1" destOrd="0" presId="urn:microsoft.com/office/officeart/2005/8/layout/hierarchy1"/>
    <dgm:cxn modelId="{BFEB1DC1-7ED2-4197-BED6-2CE07620A178}" type="presParOf" srcId="{093F738D-E521-4B39-AE91-4E97B40DAE9C}" destId="{7B967041-2EA9-42A0-8818-644121FD0BAA}" srcOrd="1" destOrd="0" presId="urn:microsoft.com/office/officeart/2005/8/layout/hierarchy1"/>
    <dgm:cxn modelId="{79360440-6BFA-471C-A1D8-B4FF71C89503}" type="presParOf" srcId="{7B967041-2EA9-42A0-8818-644121FD0BAA}" destId="{45B2964B-04A6-4641-A191-2342537A1EA5}" srcOrd="0" destOrd="0" presId="urn:microsoft.com/office/officeart/2005/8/layout/hierarchy1"/>
    <dgm:cxn modelId="{615F66D3-B897-412E-BED2-8251A4D6701C}" type="presParOf" srcId="{7B967041-2EA9-42A0-8818-644121FD0BAA}" destId="{CF1DF834-5284-4A9C-B1D4-A58B5EE88433}" srcOrd="1" destOrd="0" presId="urn:microsoft.com/office/officeart/2005/8/layout/hierarchy1"/>
    <dgm:cxn modelId="{13DADED3-9494-43AA-8BAA-76F810896D8A}" type="presParOf" srcId="{CF1DF834-5284-4A9C-B1D4-A58B5EE88433}" destId="{8781DDD0-90C1-488E-AE9B-D7C3C58966A4}" srcOrd="0" destOrd="0" presId="urn:microsoft.com/office/officeart/2005/8/layout/hierarchy1"/>
    <dgm:cxn modelId="{5090FDF8-9C61-424B-931F-22DCD5B9A908}" type="presParOf" srcId="{8781DDD0-90C1-488E-AE9B-D7C3C58966A4}" destId="{7EF5DD12-A787-4DD1-B470-3F3A9EC4630B}" srcOrd="0" destOrd="0" presId="urn:microsoft.com/office/officeart/2005/8/layout/hierarchy1"/>
    <dgm:cxn modelId="{3FC3A0AB-4DD8-4B5B-8617-25E93F76E111}" type="presParOf" srcId="{8781DDD0-90C1-488E-AE9B-D7C3C58966A4}" destId="{FD391A71-3715-48E0-B496-3141A50AEA99}" srcOrd="1" destOrd="0" presId="urn:microsoft.com/office/officeart/2005/8/layout/hierarchy1"/>
    <dgm:cxn modelId="{7DD2F962-4C2F-4E79-8A57-6A32EBA35794}" type="presParOf" srcId="{CF1DF834-5284-4A9C-B1D4-A58B5EE88433}" destId="{A77B63C1-2380-45A5-BF0E-1D2E171C15C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C125C92-F4D3-4C48-93FE-6972EC72132F}" type="doc">
      <dgm:prSet loTypeId="urn:microsoft.com/office/officeart/2005/8/layout/cycle6" loCatId="cycle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34C5DCD-C059-474E-B5F0-1A520ED05485}">
      <dgm:prSet/>
      <dgm:spPr/>
      <dgm:t>
        <a:bodyPr/>
        <a:lstStyle/>
        <a:p>
          <a:r>
            <a:rPr lang="en-US" b="0" baseline="0"/>
            <a:t>Date (Index)</a:t>
          </a:r>
          <a:endParaRPr lang="en-US"/>
        </a:p>
      </dgm:t>
    </dgm:pt>
    <dgm:pt modelId="{EDA7FEA2-46B2-4162-8D47-DBB3B3CB8E67}" type="parTrans" cxnId="{CABEE029-C7ED-46C4-9422-1D6459F4766C}">
      <dgm:prSet/>
      <dgm:spPr/>
      <dgm:t>
        <a:bodyPr/>
        <a:lstStyle/>
        <a:p>
          <a:endParaRPr lang="en-US"/>
        </a:p>
      </dgm:t>
    </dgm:pt>
    <dgm:pt modelId="{E013371B-0258-4138-BFB0-5159254DE72B}" type="sibTrans" cxnId="{CABEE029-C7ED-46C4-9422-1D6459F4766C}">
      <dgm:prSet/>
      <dgm:spPr/>
      <dgm:t>
        <a:bodyPr/>
        <a:lstStyle/>
        <a:p>
          <a:endParaRPr lang="en-US"/>
        </a:p>
      </dgm:t>
    </dgm:pt>
    <dgm:pt modelId="{4F2C4D7C-2A9E-4560-9049-49D61FF9E3A4}">
      <dgm:prSet/>
      <dgm:spPr/>
      <dgm:t>
        <a:bodyPr/>
        <a:lstStyle/>
        <a:p>
          <a:r>
            <a:rPr lang="en-US" b="0" baseline="0"/>
            <a:t>Open (Opening price)</a:t>
          </a:r>
          <a:endParaRPr lang="en-US"/>
        </a:p>
      </dgm:t>
    </dgm:pt>
    <dgm:pt modelId="{35721391-431F-4AF3-85A4-F0766119A287}" type="parTrans" cxnId="{33D8FC07-5CAE-45C4-96E3-86A13624557C}">
      <dgm:prSet/>
      <dgm:spPr/>
      <dgm:t>
        <a:bodyPr/>
        <a:lstStyle/>
        <a:p>
          <a:endParaRPr lang="en-US"/>
        </a:p>
      </dgm:t>
    </dgm:pt>
    <dgm:pt modelId="{3FD38184-3542-45F6-BECE-7EB48C85169F}" type="sibTrans" cxnId="{33D8FC07-5CAE-45C4-96E3-86A13624557C}">
      <dgm:prSet/>
      <dgm:spPr/>
      <dgm:t>
        <a:bodyPr/>
        <a:lstStyle/>
        <a:p>
          <a:endParaRPr lang="en-US"/>
        </a:p>
      </dgm:t>
    </dgm:pt>
    <dgm:pt modelId="{13EF71A7-A69F-48F5-96CE-6041DE806A84}">
      <dgm:prSet/>
      <dgm:spPr/>
      <dgm:t>
        <a:bodyPr/>
        <a:lstStyle/>
        <a:p>
          <a:r>
            <a:rPr lang="en-US" b="0" baseline="0"/>
            <a:t>High  (Highest trading price of the day)</a:t>
          </a:r>
          <a:endParaRPr lang="en-US"/>
        </a:p>
      </dgm:t>
    </dgm:pt>
    <dgm:pt modelId="{FFE75F11-07AB-4333-8353-E9F920F1994D}" type="parTrans" cxnId="{63FCDDF8-C03D-474F-847B-67ACC51A2560}">
      <dgm:prSet/>
      <dgm:spPr/>
      <dgm:t>
        <a:bodyPr/>
        <a:lstStyle/>
        <a:p>
          <a:endParaRPr lang="en-US"/>
        </a:p>
      </dgm:t>
    </dgm:pt>
    <dgm:pt modelId="{56EC01A8-CF5C-4969-BFBA-C8CADBC8EFD1}" type="sibTrans" cxnId="{63FCDDF8-C03D-474F-847B-67ACC51A2560}">
      <dgm:prSet/>
      <dgm:spPr/>
      <dgm:t>
        <a:bodyPr/>
        <a:lstStyle/>
        <a:p>
          <a:endParaRPr lang="en-US"/>
        </a:p>
      </dgm:t>
    </dgm:pt>
    <dgm:pt modelId="{0AB70014-C0CC-4F7B-889A-D098A4C861EE}">
      <dgm:prSet/>
      <dgm:spPr/>
      <dgm:t>
        <a:bodyPr/>
        <a:lstStyle/>
        <a:p>
          <a:r>
            <a:rPr lang="en-US" b="0" baseline="0"/>
            <a:t>Low   (Lowest trading price of the day)</a:t>
          </a:r>
          <a:endParaRPr lang="en-US"/>
        </a:p>
      </dgm:t>
    </dgm:pt>
    <dgm:pt modelId="{C3D16418-D040-4620-ABB0-08CDC3E35D5F}" type="parTrans" cxnId="{59BA0A7F-65FF-45C7-A6BE-57EE7BD16C2B}">
      <dgm:prSet/>
      <dgm:spPr/>
      <dgm:t>
        <a:bodyPr/>
        <a:lstStyle/>
        <a:p>
          <a:endParaRPr lang="en-US"/>
        </a:p>
      </dgm:t>
    </dgm:pt>
    <dgm:pt modelId="{39DE282A-1E34-4E20-82FA-92159BF04073}" type="sibTrans" cxnId="{59BA0A7F-65FF-45C7-A6BE-57EE7BD16C2B}">
      <dgm:prSet/>
      <dgm:spPr/>
      <dgm:t>
        <a:bodyPr/>
        <a:lstStyle/>
        <a:p>
          <a:endParaRPr lang="en-US"/>
        </a:p>
      </dgm:t>
    </dgm:pt>
    <dgm:pt modelId="{36EB70AA-73A4-447F-AA58-331C3F334BBE}">
      <dgm:prSet/>
      <dgm:spPr/>
      <dgm:t>
        <a:bodyPr/>
        <a:lstStyle/>
        <a:p>
          <a:r>
            <a:rPr lang="en-US" b="0" baseline="0"/>
            <a:t>Close (Closing price of the day)</a:t>
          </a:r>
          <a:endParaRPr lang="en-US"/>
        </a:p>
      </dgm:t>
    </dgm:pt>
    <dgm:pt modelId="{C9A6E382-33E1-4368-9652-2DB58D4FE947}" type="parTrans" cxnId="{A4CB2802-7F62-42D3-8B1D-75506DEFE186}">
      <dgm:prSet/>
      <dgm:spPr/>
      <dgm:t>
        <a:bodyPr/>
        <a:lstStyle/>
        <a:p>
          <a:endParaRPr lang="en-US"/>
        </a:p>
      </dgm:t>
    </dgm:pt>
    <dgm:pt modelId="{345D9B92-719B-4DFA-8554-1C59C95ADAEE}" type="sibTrans" cxnId="{A4CB2802-7F62-42D3-8B1D-75506DEFE186}">
      <dgm:prSet/>
      <dgm:spPr/>
      <dgm:t>
        <a:bodyPr/>
        <a:lstStyle/>
        <a:p>
          <a:endParaRPr lang="en-US"/>
        </a:p>
      </dgm:t>
    </dgm:pt>
    <dgm:pt modelId="{6A71A9B4-82DE-42C5-93EE-6961A5EEC498}">
      <dgm:prSet/>
      <dgm:spPr/>
      <dgm:t>
        <a:bodyPr/>
        <a:lstStyle/>
        <a:p>
          <a:r>
            <a:rPr lang="en-US" b="0" baseline="0" dirty="0"/>
            <a:t>Volume (Total trading volume of the day)</a:t>
          </a:r>
          <a:endParaRPr lang="en-US" dirty="0"/>
        </a:p>
      </dgm:t>
    </dgm:pt>
    <dgm:pt modelId="{360F27F6-8965-4DEA-8980-DE9D728E25FF}" type="parTrans" cxnId="{CDABC62B-8167-40C2-A442-07387044C5C4}">
      <dgm:prSet/>
      <dgm:spPr/>
      <dgm:t>
        <a:bodyPr/>
        <a:lstStyle/>
        <a:p>
          <a:endParaRPr lang="en-US"/>
        </a:p>
      </dgm:t>
    </dgm:pt>
    <dgm:pt modelId="{D72F7C01-7E94-447A-BA73-5A8E244C923E}" type="sibTrans" cxnId="{CDABC62B-8167-40C2-A442-07387044C5C4}">
      <dgm:prSet/>
      <dgm:spPr/>
      <dgm:t>
        <a:bodyPr/>
        <a:lstStyle/>
        <a:p>
          <a:endParaRPr lang="en-US"/>
        </a:p>
      </dgm:t>
    </dgm:pt>
    <dgm:pt modelId="{337F463A-567C-4438-9569-400CE084D46A}">
      <dgm:prSet/>
      <dgm:spPr/>
      <dgm:t>
        <a:bodyPr/>
        <a:lstStyle/>
        <a:p>
          <a:r>
            <a:rPr lang="en-US" dirty="0"/>
            <a:t>Name (Ticker Symbol)</a:t>
          </a:r>
        </a:p>
      </dgm:t>
    </dgm:pt>
    <dgm:pt modelId="{E90C92E4-A2D2-4C21-9D96-C3083061A4EC}" type="parTrans" cxnId="{287677A7-CF6F-44A3-8AD5-95C150722161}">
      <dgm:prSet/>
      <dgm:spPr/>
      <dgm:t>
        <a:bodyPr/>
        <a:lstStyle/>
        <a:p>
          <a:endParaRPr lang="en-US"/>
        </a:p>
      </dgm:t>
    </dgm:pt>
    <dgm:pt modelId="{582D3880-79E8-4F53-AAE8-624E8EB8B8BA}" type="sibTrans" cxnId="{287677A7-CF6F-44A3-8AD5-95C150722161}">
      <dgm:prSet/>
      <dgm:spPr/>
      <dgm:t>
        <a:bodyPr/>
        <a:lstStyle/>
        <a:p>
          <a:endParaRPr lang="en-US"/>
        </a:p>
      </dgm:t>
    </dgm:pt>
    <dgm:pt modelId="{CBBED06B-20ED-437A-973C-314A70C1114A}" type="pres">
      <dgm:prSet presAssocID="{5C125C92-F4D3-4C48-93FE-6972EC72132F}" presName="cycle" presStyleCnt="0">
        <dgm:presLayoutVars>
          <dgm:dir/>
          <dgm:resizeHandles val="exact"/>
        </dgm:presLayoutVars>
      </dgm:prSet>
      <dgm:spPr/>
    </dgm:pt>
    <dgm:pt modelId="{73B97AF3-26BC-4403-A9FC-167F02A6DA65}" type="pres">
      <dgm:prSet presAssocID="{D34C5DCD-C059-474E-B5F0-1A520ED05485}" presName="node" presStyleLbl="node1" presStyleIdx="0" presStyleCnt="7">
        <dgm:presLayoutVars>
          <dgm:bulletEnabled val="1"/>
        </dgm:presLayoutVars>
      </dgm:prSet>
      <dgm:spPr/>
    </dgm:pt>
    <dgm:pt modelId="{4216C4F6-87D0-4804-9669-E99B07B32A90}" type="pres">
      <dgm:prSet presAssocID="{D34C5DCD-C059-474E-B5F0-1A520ED05485}" presName="spNode" presStyleCnt="0"/>
      <dgm:spPr/>
    </dgm:pt>
    <dgm:pt modelId="{0E660132-AFDC-4D7D-BF15-B46B71CAFE11}" type="pres">
      <dgm:prSet presAssocID="{E013371B-0258-4138-BFB0-5159254DE72B}" presName="sibTrans" presStyleLbl="sibTrans1D1" presStyleIdx="0" presStyleCnt="7"/>
      <dgm:spPr/>
    </dgm:pt>
    <dgm:pt modelId="{2B6D4E6A-8EE6-4154-80BA-7FE0A8F95B94}" type="pres">
      <dgm:prSet presAssocID="{4F2C4D7C-2A9E-4560-9049-49D61FF9E3A4}" presName="node" presStyleLbl="node1" presStyleIdx="1" presStyleCnt="7">
        <dgm:presLayoutVars>
          <dgm:bulletEnabled val="1"/>
        </dgm:presLayoutVars>
      </dgm:prSet>
      <dgm:spPr/>
    </dgm:pt>
    <dgm:pt modelId="{CB6F0988-5828-415D-8F2C-7AAD61EAF80A}" type="pres">
      <dgm:prSet presAssocID="{4F2C4D7C-2A9E-4560-9049-49D61FF9E3A4}" presName="spNode" presStyleCnt="0"/>
      <dgm:spPr/>
    </dgm:pt>
    <dgm:pt modelId="{6193B974-C543-4255-B0E6-327593E2F8BC}" type="pres">
      <dgm:prSet presAssocID="{3FD38184-3542-45F6-BECE-7EB48C85169F}" presName="sibTrans" presStyleLbl="sibTrans1D1" presStyleIdx="1" presStyleCnt="7"/>
      <dgm:spPr/>
    </dgm:pt>
    <dgm:pt modelId="{DADA7787-5211-4909-914B-0D9E8404A7D6}" type="pres">
      <dgm:prSet presAssocID="{13EF71A7-A69F-48F5-96CE-6041DE806A84}" presName="node" presStyleLbl="node1" presStyleIdx="2" presStyleCnt="7">
        <dgm:presLayoutVars>
          <dgm:bulletEnabled val="1"/>
        </dgm:presLayoutVars>
      </dgm:prSet>
      <dgm:spPr/>
    </dgm:pt>
    <dgm:pt modelId="{46CC03A0-8498-4A30-8B6D-DF55F5B7BC38}" type="pres">
      <dgm:prSet presAssocID="{13EF71A7-A69F-48F5-96CE-6041DE806A84}" presName="spNode" presStyleCnt="0"/>
      <dgm:spPr/>
    </dgm:pt>
    <dgm:pt modelId="{9C4E9B3F-EA47-4554-9D7E-CEAF9A094395}" type="pres">
      <dgm:prSet presAssocID="{56EC01A8-CF5C-4969-BFBA-C8CADBC8EFD1}" presName="sibTrans" presStyleLbl="sibTrans1D1" presStyleIdx="2" presStyleCnt="7"/>
      <dgm:spPr/>
    </dgm:pt>
    <dgm:pt modelId="{A3F55DC6-B73E-4568-8C05-854CB49E353B}" type="pres">
      <dgm:prSet presAssocID="{0AB70014-C0CC-4F7B-889A-D098A4C861EE}" presName="node" presStyleLbl="node1" presStyleIdx="3" presStyleCnt="7">
        <dgm:presLayoutVars>
          <dgm:bulletEnabled val="1"/>
        </dgm:presLayoutVars>
      </dgm:prSet>
      <dgm:spPr/>
    </dgm:pt>
    <dgm:pt modelId="{2A59C291-C213-427A-8612-89A07D4F960E}" type="pres">
      <dgm:prSet presAssocID="{0AB70014-C0CC-4F7B-889A-D098A4C861EE}" presName="spNode" presStyleCnt="0"/>
      <dgm:spPr/>
    </dgm:pt>
    <dgm:pt modelId="{32BD0604-2F03-408B-BBE0-F3B8DB5AAB84}" type="pres">
      <dgm:prSet presAssocID="{39DE282A-1E34-4E20-82FA-92159BF04073}" presName="sibTrans" presStyleLbl="sibTrans1D1" presStyleIdx="3" presStyleCnt="7"/>
      <dgm:spPr/>
    </dgm:pt>
    <dgm:pt modelId="{2E6960C2-F77C-49A4-9B51-95CB610CEFE2}" type="pres">
      <dgm:prSet presAssocID="{36EB70AA-73A4-447F-AA58-331C3F334BBE}" presName="node" presStyleLbl="node1" presStyleIdx="4" presStyleCnt="7">
        <dgm:presLayoutVars>
          <dgm:bulletEnabled val="1"/>
        </dgm:presLayoutVars>
      </dgm:prSet>
      <dgm:spPr/>
    </dgm:pt>
    <dgm:pt modelId="{AE3C52C4-D293-4EDC-BE02-9A67AF2FCE9E}" type="pres">
      <dgm:prSet presAssocID="{36EB70AA-73A4-447F-AA58-331C3F334BBE}" presName="spNode" presStyleCnt="0"/>
      <dgm:spPr/>
    </dgm:pt>
    <dgm:pt modelId="{B7FC1CF4-4F5B-417B-9284-DA967936B961}" type="pres">
      <dgm:prSet presAssocID="{345D9B92-719B-4DFA-8554-1C59C95ADAEE}" presName="sibTrans" presStyleLbl="sibTrans1D1" presStyleIdx="4" presStyleCnt="7"/>
      <dgm:spPr/>
    </dgm:pt>
    <dgm:pt modelId="{BBE08729-C0CC-4C70-B980-54A94DD00FF2}" type="pres">
      <dgm:prSet presAssocID="{6A71A9B4-82DE-42C5-93EE-6961A5EEC498}" presName="node" presStyleLbl="node1" presStyleIdx="5" presStyleCnt="7">
        <dgm:presLayoutVars>
          <dgm:bulletEnabled val="1"/>
        </dgm:presLayoutVars>
      </dgm:prSet>
      <dgm:spPr/>
    </dgm:pt>
    <dgm:pt modelId="{368BB01A-5DF8-4C11-8D40-072007787917}" type="pres">
      <dgm:prSet presAssocID="{6A71A9B4-82DE-42C5-93EE-6961A5EEC498}" presName="spNode" presStyleCnt="0"/>
      <dgm:spPr/>
    </dgm:pt>
    <dgm:pt modelId="{4D170DC8-ACEC-4100-8BD3-CF5F7ABA77C0}" type="pres">
      <dgm:prSet presAssocID="{D72F7C01-7E94-447A-BA73-5A8E244C923E}" presName="sibTrans" presStyleLbl="sibTrans1D1" presStyleIdx="5" presStyleCnt="7"/>
      <dgm:spPr/>
    </dgm:pt>
    <dgm:pt modelId="{57EEE586-1B95-4859-93AF-CE39DFF7A457}" type="pres">
      <dgm:prSet presAssocID="{337F463A-567C-4438-9569-400CE084D46A}" presName="node" presStyleLbl="node1" presStyleIdx="6" presStyleCnt="7">
        <dgm:presLayoutVars>
          <dgm:bulletEnabled val="1"/>
        </dgm:presLayoutVars>
      </dgm:prSet>
      <dgm:spPr/>
    </dgm:pt>
    <dgm:pt modelId="{DE070F7F-265D-42B6-8A95-A6038F2B20ED}" type="pres">
      <dgm:prSet presAssocID="{337F463A-567C-4438-9569-400CE084D46A}" presName="spNode" presStyleCnt="0"/>
      <dgm:spPr/>
    </dgm:pt>
    <dgm:pt modelId="{056770E0-3B18-4219-BB2F-9D91D06292E8}" type="pres">
      <dgm:prSet presAssocID="{582D3880-79E8-4F53-AAE8-624E8EB8B8BA}" presName="sibTrans" presStyleLbl="sibTrans1D1" presStyleIdx="6" presStyleCnt="7"/>
      <dgm:spPr/>
    </dgm:pt>
  </dgm:ptLst>
  <dgm:cxnLst>
    <dgm:cxn modelId="{A4CB2802-7F62-42D3-8B1D-75506DEFE186}" srcId="{5C125C92-F4D3-4C48-93FE-6972EC72132F}" destId="{36EB70AA-73A4-447F-AA58-331C3F334BBE}" srcOrd="4" destOrd="0" parTransId="{C9A6E382-33E1-4368-9652-2DB58D4FE947}" sibTransId="{345D9B92-719B-4DFA-8554-1C59C95ADAEE}"/>
    <dgm:cxn modelId="{33D8FC07-5CAE-45C4-96E3-86A13624557C}" srcId="{5C125C92-F4D3-4C48-93FE-6972EC72132F}" destId="{4F2C4D7C-2A9E-4560-9049-49D61FF9E3A4}" srcOrd="1" destOrd="0" parTransId="{35721391-431F-4AF3-85A4-F0766119A287}" sibTransId="{3FD38184-3542-45F6-BECE-7EB48C85169F}"/>
    <dgm:cxn modelId="{CABEE029-C7ED-46C4-9422-1D6459F4766C}" srcId="{5C125C92-F4D3-4C48-93FE-6972EC72132F}" destId="{D34C5DCD-C059-474E-B5F0-1A520ED05485}" srcOrd="0" destOrd="0" parTransId="{EDA7FEA2-46B2-4162-8D47-DBB3B3CB8E67}" sibTransId="{E013371B-0258-4138-BFB0-5159254DE72B}"/>
    <dgm:cxn modelId="{CDABC62B-8167-40C2-A442-07387044C5C4}" srcId="{5C125C92-F4D3-4C48-93FE-6972EC72132F}" destId="{6A71A9B4-82DE-42C5-93EE-6961A5EEC498}" srcOrd="5" destOrd="0" parTransId="{360F27F6-8965-4DEA-8980-DE9D728E25FF}" sibTransId="{D72F7C01-7E94-447A-BA73-5A8E244C923E}"/>
    <dgm:cxn modelId="{FC9E2E2C-5204-4517-A1B3-F065C1AEDECB}" type="presOf" srcId="{337F463A-567C-4438-9569-400CE084D46A}" destId="{57EEE586-1B95-4859-93AF-CE39DFF7A457}" srcOrd="0" destOrd="0" presId="urn:microsoft.com/office/officeart/2005/8/layout/cycle6"/>
    <dgm:cxn modelId="{73F01362-BC38-41A0-9403-CE0FE4FC0686}" type="presOf" srcId="{345D9B92-719B-4DFA-8554-1C59C95ADAEE}" destId="{B7FC1CF4-4F5B-417B-9284-DA967936B961}" srcOrd="0" destOrd="0" presId="urn:microsoft.com/office/officeart/2005/8/layout/cycle6"/>
    <dgm:cxn modelId="{59BA0A7F-65FF-45C7-A6BE-57EE7BD16C2B}" srcId="{5C125C92-F4D3-4C48-93FE-6972EC72132F}" destId="{0AB70014-C0CC-4F7B-889A-D098A4C861EE}" srcOrd="3" destOrd="0" parTransId="{C3D16418-D040-4620-ABB0-08CDC3E35D5F}" sibTransId="{39DE282A-1E34-4E20-82FA-92159BF04073}"/>
    <dgm:cxn modelId="{A539AA8B-CE6B-4777-8DF1-756A1ABC7639}" type="presOf" srcId="{39DE282A-1E34-4E20-82FA-92159BF04073}" destId="{32BD0604-2F03-408B-BBE0-F3B8DB5AAB84}" srcOrd="0" destOrd="0" presId="urn:microsoft.com/office/officeart/2005/8/layout/cycle6"/>
    <dgm:cxn modelId="{DCE12B8F-CF3F-40CC-8BAA-F351334FEEB5}" type="presOf" srcId="{6A71A9B4-82DE-42C5-93EE-6961A5EEC498}" destId="{BBE08729-C0CC-4C70-B980-54A94DD00FF2}" srcOrd="0" destOrd="0" presId="urn:microsoft.com/office/officeart/2005/8/layout/cycle6"/>
    <dgm:cxn modelId="{B1CC4F93-C73E-4E3D-A509-AD46938F8E9A}" type="presOf" srcId="{56EC01A8-CF5C-4969-BFBA-C8CADBC8EFD1}" destId="{9C4E9B3F-EA47-4554-9D7E-CEAF9A094395}" srcOrd="0" destOrd="0" presId="urn:microsoft.com/office/officeart/2005/8/layout/cycle6"/>
    <dgm:cxn modelId="{FE42EE94-08EC-4AEB-882B-130A70584488}" type="presOf" srcId="{D72F7C01-7E94-447A-BA73-5A8E244C923E}" destId="{4D170DC8-ACEC-4100-8BD3-CF5F7ABA77C0}" srcOrd="0" destOrd="0" presId="urn:microsoft.com/office/officeart/2005/8/layout/cycle6"/>
    <dgm:cxn modelId="{287677A7-CF6F-44A3-8AD5-95C150722161}" srcId="{5C125C92-F4D3-4C48-93FE-6972EC72132F}" destId="{337F463A-567C-4438-9569-400CE084D46A}" srcOrd="6" destOrd="0" parTransId="{E90C92E4-A2D2-4C21-9D96-C3083061A4EC}" sibTransId="{582D3880-79E8-4F53-AAE8-624E8EB8B8BA}"/>
    <dgm:cxn modelId="{681125B9-208A-45C9-8EF6-F8641DE21910}" type="presOf" srcId="{582D3880-79E8-4F53-AAE8-624E8EB8B8BA}" destId="{056770E0-3B18-4219-BB2F-9D91D06292E8}" srcOrd="0" destOrd="0" presId="urn:microsoft.com/office/officeart/2005/8/layout/cycle6"/>
    <dgm:cxn modelId="{A1D446BB-401D-41FD-8A8F-2EE783720678}" type="presOf" srcId="{4F2C4D7C-2A9E-4560-9049-49D61FF9E3A4}" destId="{2B6D4E6A-8EE6-4154-80BA-7FE0A8F95B94}" srcOrd="0" destOrd="0" presId="urn:microsoft.com/office/officeart/2005/8/layout/cycle6"/>
    <dgm:cxn modelId="{B18CA7BC-22A3-4327-8FAE-7B8B9B22E776}" type="presOf" srcId="{13EF71A7-A69F-48F5-96CE-6041DE806A84}" destId="{DADA7787-5211-4909-914B-0D9E8404A7D6}" srcOrd="0" destOrd="0" presId="urn:microsoft.com/office/officeart/2005/8/layout/cycle6"/>
    <dgm:cxn modelId="{FDB8B1E1-7B29-4E50-8F21-02934963A1DB}" type="presOf" srcId="{E013371B-0258-4138-BFB0-5159254DE72B}" destId="{0E660132-AFDC-4D7D-BF15-B46B71CAFE11}" srcOrd="0" destOrd="0" presId="urn:microsoft.com/office/officeart/2005/8/layout/cycle6"/>
    <dgm:cxn modelId="{8A942DE5-5696-430F-96AF-7A9EBAA5657E}" type="presOf" srcId="{3FD38184-3542-45F6-BECE-7EB48C85169F}" destId="{6193B974-C543-4255-B0E6-327593E2F8BC}" srcOrd="0" destOrd="0" presId="urn:microsoft.com/office/officeart/2005/8/layout/cycle6"/>
    <dgm:cxn modelId="{BEE146F2-D38E-4BC6-B6A7-E696A6606FE8}" type="presOf" srcId="{36EB70AA-73A4-447F-AA58-331C3F334BBE}" destId="{2E6960C2-F77C-49A4-9B51-95CB610CEFE2}" srcOrd="0" destOrd="0" presId="urn:microsoft.com/office/officeart/2005/8/layout/cycle6"/>
    <dgm:cxn modelId="{93A561F4-AA37-4912-9A9D-8A3929A6BA7D}" type="presOf" srcId="{0AB70014-C0CC-4F7B-889A-D098A4C861EE}" destId="{A3F55DC6-B73E-4568-8C05-854CB49E353B}" srcOrd="0" destOrd="0" presId="urn:microsoft.com/office/officeart/2005/8/layout/cycle6"/>
    <dgm:cxn modelId="{8C6CA5F4-66A1-43DE-9075-242DEE28B027}" type="presOf" srcId="{5C125C92-F4D3-4C48-93FE-6972EC72132F}" destId="{CBBED06B-20ED-437A-973C-314A70C1114A}" srcOrd="0" destOrd="0" presId="urn:microsoft.com/office/officeart/2005/8/layout/cycle6"/>
    <dgm:cxn modelId="{63FCDDF8-C03D-474F-847B-67ACC51A2560}" srcId="{5C125C92-F4D3-4C48-93FE-6972EC72132F}" destId="{13EF71A7-A69F-48F5-96CE-6041DE806A84}" srcOrd="2" destOrd="0" parTransId="{FFE75F11-07AB-4333-8353-E9F920F1994D}" sibTransId="{56EC01A8-CF5C-4969-BFBA-C8CADBC8EFD1}"/>
    <dgm:cxn modelId="{4BEC98FF-40FB-4E24-9F29-6C4FEC6201D7}" type="presOf" srcId="{D34C5DCD-C059-474E-B5F0-1A520ED05485}" destId="{73B97AF3-26BC-4403-A9FC-167F02A6DA65}" srcOrd="0" destOrd="0" presId="urn:microsoft.com/office/officeart/2005/8/layout/cycle6"/>
    <dgm:cxn modelId="{BE99DFDB-006E-48D0-ADC0-6A9105E59DE5}" type="presParOf" srcId="{CBBED06B-20ED-437A-973C-314A70C1114A}" destId="{73B97AF3-26BC-4403-A9FC-167F02A6DA65}" srcOrd="0" destOrd="0" presId="urn:microsoft.com/office/officeart/2005/8/layout/cycle6"/>
    <dgm:cxn modelId="{80F722C5-AEDA-4214-B218-04F189B74F06}" type="presParOf" srcId="{CBBED06B-20ED-437A-973C-314A70C1114A}" destId="{4216C4F6-87D0-4804-9669-E99B07B32A90}" srcOrd="1" destOrd="0" presId="urn:microsoft.com/office/officeart/2005/8/layout/cycle6"/>
    <dgm:cxn modelId="{F987FC27-ED19-48F4-BC38-667CB8FD2D35}" type="presParOf" srcId="{CBBED06B-20ED-437A-973C-314A70C1114A}" destId="{0E660132-AFDC-4D7D-BF15-B46B71CAFE11}" srcOrd="2" destOrd="0" presId="urn:microsoft.com/office/officeart/2005/8/layout/cycle6"/>
    <dgm:cxn modelId="{5839652F-6912-4AB5-ADCC-CD2328C5C4E2}" type="presParOf" srcId="{CBBED06B-20ED-437A-973C-314A70C1114A}" destId="{2B6D4E6A-8EE6-4154-80BA-7FE0A8F95B94}" srcOrd="3" destOrd="0" presId="urn:microsoft.com/office/officeart/2005/8/layout/cycle6"/>
    <dgm:cxn modelId="{911F3CEC-3503-4893-A012-5FEEC7E72A94}" type="presParOf" srcId="{CBBED06B-20ED-437A-973C-314A70C1114A}" destId="{CB6F0988-5828-415D-8F2C-7AAD61EAF80A}" srcOrd="4" destOrd="0" presId="urn:microsoft.com/office/officeart/2005/8/layout/cycle6"/>
    <dgm:cxn modelId="{9DD17888-C8C1-4DC0-BB0D-A653399D4EF7}" type="presParOf" srcId="{CBBED06B-20ED-437A-973C-314A70C1114A}" destId="{6193B974-C543-4255-B0E6-327593E2F8BC}" srcOrd="5" destOrd="0" presId="urn:microsoft.com/office/officeart/2005/8/layout/cycle6"/>
    <dgm:cxn modelId="{A8479E5D-B91E-44FF-8677-E423A9228F3A}" type="presParOf" srcId="{CBBED06B-20ED-437A-973C-314A70C1114A}" destId="{DADA7787-5211-4909-914B-0D9E8404A7D6}" srcOrd="6" destOrd="0" presId="urn:microsoft.com/office/officeart/2005/8/layout/cycle6"/>
    <dgm:cxn modelId="{F49A6FE6-E497-4B1F-9AFB-D27624CE6278}" type="presParOf" srcId="{CBBED06B-20ED-437A-973C-314A70C1114A}" destId="{46CC03A0-8498-4A30-8B6D-DF55F5B7BC38}" srcOrd="7" destOrd="0" presId="urn:microsoft.com/office/officeart/2005/8/layout/cycle6"/>
    <dgm:cxn modelId="{3BE057B3-0E76-4277-A100-F88D4A1ECD5A}" type="presParOf" srcId="{CBBED06B-20ED-437A-973C-314A70C1114A}" destId="{9C4E9B3F-EA47-4554-9D7E-CEAF9A094395}" srcOrd="8" destOrd="0" presId="urn:microsoft.com/office/officeart/2005/8/layout/cycle6"/>
    <dgm:cxn modelId="{3B56B930-6F54-4CF5-85B9-D092B7820CF5}" type="presParOf" srcId="{CBBED06B-20ED-437A-973C-314A70C1114A}" destId="{A3F55DC6-B73E-4568-8C05-854CB49E353B}" srcOrd="9" destOrd="0" presId="urn:microsoft.com/office/officeart/2005/8/layout/cycle6"/>
    <dgm:cxn modelId="{4E66ECC3-3465-4447-9983-DF4E1EEC3230}" type="presParOf" srcId="{CBBED06B-20ED-437A-973C-314A70C1114A}" destId="{2A59C291-C213-427A-8612-89A07D4F960E}" srcOrd="10" destOrd="0" presId="urn:microsoft.com/office/officeart/2005/8/layout/cycle6"/>
    <dgm:cxn modelId="{C766CA92-A499-4CF6-B649-BBF82B1EE747}" type="presParOf" srcId="{CBBED06B-20ED-437A-973C-314A70C1114A}" destId="{32BD0604-2F03-408B-BBE0-F3B8DB5AAB84}" srcOrd="11" destOrd="0" presId="urn:microsoft.com/office/officeart/2005/8/layout/cycle6"/>
    <dgm:cxn modelId="{89A1006D-804B-435F-86EC-4002F58D3EF2}" type="presParOf" srcId="{CBBED06B-20ED-437A-973C-314A70C1114A}" destId="{2E6960C2-F77C-49A4-9B51-95CB610CEFE2}" srcOrd="12" destOrd="0" presId="urn:microsoft.com/office/officeart/2005/8/layout/cycle6"/>
    <dgm:cxn modelId="{C902C944-9980-4928-A8F0-B5735CED59F4}" type="presParOf" srcId="{CBBED06B-20ED-437A-973C-314A70C1114A}" destId="{AE3C52C4-D293-4EDC-BE02-9A67AF2FCE9E}" srcOrd="13" destOrd="0" presId="urn:microsoft.com/office/officeart/2005/8/layout/cycle6"/>
    <dgm:cxn modelId="{6E4B9265-80CD-4508-8BD6-B5EF91CD8617}" type="presParOf" srcId="{CBBED06B-20ED-437A-973C-314A70C1114A}" destId="{B7FC1CF4-4F5B-417B-9284-DA967936B961}" srcOrd="14" destOrd="0" presId="urn:microsoft.com/office/officeart/2005/8/layout/cycle6"/>
    <dgm:cxn modelId="{48B951EE-14FA-43AC-A248-AEA8D6E2715D}" type="presParOf" srcId="{CBBED06B-20ED-437A-973C-314A70C1114A}" destId="{BBE08729-C0CC-4C70-B980-54A94DD00FF2}" srcOrd="15" destOrd="0" presId="urn:microsoft.com/office/officeart/2005/8/layout/cycle6"/>
    <dgm:cxn modelId="{BA18F771-FFFB-4DA4-824C-0B0069256936}" type="presParOf" srcId="{CBBED06B-20ED-437A-973C-314A70C1114A}" destId="{368BB01A-5DF8-4C11-8D40-072007787917}" srcOrd="16" destOrd="0" presId="urn:microsoft.com/office/officeart/2005/8/layout/cycle6"/>
    <dgm:cxn modelId="{4037F5B2-839F-4E16-AE6D-6945F01FF979}" type="presParOf" srcId="{CBBED06B-20ED-437A-973C-314A70C1114A}" destId="{4D170DC8-ACEC-4100-8BD3-CF5F7ABA77C0}" srcOrd="17" destOrd="0" presId="urn:microsoft.com/office/officeart/2005/8/layout/cycle6"/>
    <dgm:cxn modelId="{B76FB653-EFA2-4B1E-8E46-53D503BE5B6F}" type="presParOf" srcId="{CBBED06B-20ED-437A-973C-314A70C1114A}" destId="{57EEE586-1B95-4859-93AF-CE39DFF7A457}" srcOrd="18" destOrd="0" presId="urn:microsoft.com/office/officeart/2005/8/layout/cycle6"/>
    <dgm:cxn modelId="{8EAABE88-24F8-4AFD-98A9-CC634A2620F6}" type="presParOf" srcId="{CBBED06B-20ED-437A-973C-314A70C1114A}" destId="{DE070F7F-265D-42B6-8A95-A6038F2B20ED}" srcOrd="19" destOrd="0" presId="urn:microsoft.com/office/officeart/2005/8/layout/cycle6"/>
    <dgm:cxn modelId="{29722E6B-F807-4F31-9222-2BDFFAA27993}" type="presParOf" srcId="{CBBED06B-20ED-437A-973C-314A70C1114A}" destId="{056770E0-3B18-4219-BB2F-9D91D06292E8}" srcOrd="20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55B1A7F-2B5D-4811-932E-47F35597547D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294DB868-0999-4419-A84C-FDA9952BCF9A}">
      <dgm:prSet/>
      <dgm:spPr/>
      <dgm:t>
        <a:bodyPr/>
        <a:lstStyle/>
        <a:p>
          <a:pPr>
            <a:defRPr cap="all"/>
          </a:pPr>
          <a:r>
            <a:rPr lang="en-US" b="0" baseline="0"/>
            <a:t>Personal interest in financial tech industry</a:t>
          </a:r>
          <a:endParaRPr lang="en-US"/>
        </a:p>
      </dgm:t>
    </dgm:pt>
    <dgm:pt modelId="{1F5EE764-07AF-489E-BAE0-822E30E1D03B}" type="parTrans" cxnId="{1428FD6D-2A82-481C-B4A4-927B9527500F}">
      <dgm:prSet/>
      <dgm:spPr/>
      <dgm:t>
        <a:bodyPr/>
        <a:lstStyle/>
        <a:p>
          <a:endParaRPr lang="en-US"/>
        </a:p>
      </dgm:t>
    </dgm:pt>
    <dgm:pt modelId="{1C6C7AA7-CD51-4EA2-AE99-28AFD630F6B8}" type="sibTrans" cxnId="{1428FD6D-2A82-481C-B4A4-927B9527500F}">
      <dgm:prSet/>
      <dgm:spPr/>
      <dgm:t>
        <a:bodyPr/>
        <a:lstStyle/>
        <a:p>
          <a:endParaRPr lang="en-US"/>
        </a:p>
      </dgm:t>
    </dgm:pt>
    <dgm:pt modelId="{2CCF0520-8949-4886-B782-C53AE10E94A3}">
      <dgm:prSet/>
      <dgm:spPr/>
      <dgm:t>
        <a:bodyPr/>
        <a:lstStyle/>
        <a:p>
          <a:pPr>
            <a:defRPr cap="all"/>
          </a:pPr>
          <a:r>
            <a:rPr lang="en-US" b="0" baseline="0"/>
            <a:t>Data has ideal structure for modeling</a:t>
          </a:r>
          <a:endParaRPr lang="en-US"/>
        </a:p>
      </dgm:t>
    </dgm:pt>
    <dgm:pt modelId="{E401AEF3-D50B-46B6-936F-1D9861D112EF}" type="parTrans" cxnId="{0FCE13C0-EDA6-40F5-B652-13866639BCC6}">
      <dgm:prSet/>
      <dgm:spPr/>
      <dgm:t>
        <a:bodyPr/>
        <a:lstStyle/>
        <a:p>
          <a:endParaRPr lang="en-US"/>
        </a:p>
      </dgm:t>
    </dgm:pt>
    <dgm:pt modelId="{F19661AC-CD61-49A4-A254-AA4DA9DECB95}" type="sibTrans" cxnId="{0FCE13C0-EDA6-40F5-B652-13866639BCC6}">
      <dgm:prSet/>
      <dgm:spPr/>
      <dgm:t>
        <a:bodyPr/>
        <a:lstStyle/>
        <a:p>
          <a:endParaRPr lang="en-US"/>
        </a:p>
      </dgm:t>
    </dgm:pt>
    <dgm:pt modelId="{5843D963-BC3F-4C3B-839B-D8D94AC419EB}">
      <dgm:prSet/>
      <dgm:spPr/>
      <dgm:t>
        <a:bodyPr/>
        <a:lstStyle/>
        <a:p>
          <a:pPr>
            <a:defRPr cap="all"/>
          </a:pPr>
          <a:r>
            <a:rPr lang="en-US" b="0" baseline="0" dirty="0"/>
            <a:t>Quantifiable Key Performance Index</a:t>
          </a:r>
          <a:endParaRPr lang="en-US" dirty="0"/>
        </a:p>
      </dgm:t>
    </dgm:pt>
    <dgm:pt modelId="{3358D268-8DCD-4A39-A5F5-9F7B308F856C}" type="parTrans" cxnId="{C0BDA25A-52EC-44CA-8061-0F227DF7B6CE}">
      <dgm:prSet/>
      <dgm:spPr/>
      <dgm:t>
        <a:bodyPr/>
        <a:lstStyle/>
        <a:p>
          <a:endParaRPr lang="en-US"/>
        </a:p>
      </dgm:t>
    </dgm:pt>
    <dgm:pt modelId="{A4385AAB-AA0F-4DB1-A7AB-80B80F87C614}" type="sibTrans" cxnId="{C0BDA25A-52EC-44CA-8061-0F227DF7B6CE}">
      <dgm:prSet/>
      <dgm:spPr/>
      <dgm:t>
        <a:bodyPr/>
        <a:lstStyle/>
        <a:p>
          <a:endParaRPr lang="en-US"/>
        </a:p>
      </dgm:t>
    </dgm:pt>
    <dgm:pt modelId="{E98EB43F-D4BA-4732-AFF7-4C2ED18A8B81}" type="pres">
      <dgm:prSet presAssocID="{E55B1A7F-2B5D-4811-932E-47F35597547D}" presName="root" presStyleCnt="0">
        <dgm:presLayoutVars>
          <dgm:dir/>
          <dgm:resizeHandles val="exact"/>
        </dgm:presLayoutVars>
      </dgm:prSet>
      <dgm:spPr/>
    </dgm:pt>
    <dgm:pt modelId="{F022DBC8-FCE1-411A-83ED-FCFA5FEED59C}" type="pres">
      <dgm:prSet presAssocID="{294DB868-0999-4419-A84C-FDA9952BCF9A}" presName="compNode" presStyleCnt="0"/>
      <dgm:spPr/>
    </dgm:pt>
    <dgm:pt modelId="{E480523A-0E01-4EBD-BD0D-975171D96C1D}" type="pres">
      <dgm:prSet presAssocID="{294DB868-0999-4419-A84C-FDA9952BCF9A}" presName="iconBgRect" presStyleLbl="bgShp" presStyleIdx="0" presStyleCnt="3"/>
      <dgm:spPr/>
    </dgm:pt>
    <dgm:pt modelId="{9BA82062-E7EC-4194-80EE-D64D12F9064A}" type="pres">
      <dgm:prSet presAssocID="{294DB868-0999-4419-A84C-FDA9952BCF9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0825EEBF-F6CE-4F83-8CD6-68437A419B45}" type="pres">
      <dgm:prSet presAssocID="{294DB868-0999-4419-A84C-FDA9952BCF9A}" presName="spaceRect" presStyleCnt="0"/>
      <dgm:spPr/>
    </dgm:pt>
    <dgm:pt modelId="{D453482A-A1BC-40CC-9937-DA4561E5298F}" type="pres">
      <dgm:prSet presAssocID="{294DB868-0999-4419-A84C-FDA9952BCF9A}" presName="textRect" presStyleLbl="revTx" presStyleIdx="0" presStyleCnt="3">
        <dgm:presLayoutVars>
          <dgm:chMax val="1"/>
          <dgm:chPref val="1"/>
        </dgm:presLayoutVars>
      </dgm:prSet>
      <dgm:spPr/>
    </dgm:pt>
    <dgm:pt modelId="{98375314-0F24-495F-9C87-9B2F5E79D3C4}" type="pres">
      <dgm:prSet presAssocID="{1C6C7AA7-CD51-4EA2-AE99-28AFD630F6B8}" presName="sibTrans" presStyleCnt="0"/>
      <dgm:spPr/>
    </dgm:pt>
    <dgm:pt modelId="{8BE7A7B9-3B8C-46C9-8A5B-45D4287A4973}" type="pres">
      <dgm:prSet presAssocID="{2CCF0520-8949-4886-B782-C53AE10E94A3}" presName="compNode" presStyleCnt="0"/>
      <dgm:spPr/>
    </dgm:pt>
    <dgm:pt modelId="{77626835-5B87-473D-8560-43EBE3DEAEEB}" type="pres">
      <dgm:prSet presAssocID="{2CCF0520-8949-4886-B782-C53AE10E94A3}" presName="iconBgRect" presStyleLbl="bgShp" presStyleIdx="1" presStyleCnt="3"/>
      <dgm:spPr/>
    </dgm:pt>
    <dgm:pt modelId="{9F4CE692-E4D5-4841-AE05-02D6D50E7329}" type="pres">
      <dgm:prSet presAssocID="{2CCF0520-8949-4886-B782-C53AE10E94A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9F376D2B-A3F9-40C8-85FE-F8184AA62F8C}" type="pres">
      <dgm:prSet presAssocID="{2CCF0520-8949-4886-B782-C53AE10E94A3}" presName="spaceRect" presStyleCnt="0"/>
      <dgm:spPr/>
    </dgm:pt>
    <dgm:pt modelId="{BECC0DE8-CB96-475B-9FFE-24BC999F47EE}" type="pres">
      <dgm:prSet presAssocID="{2CCF0520-8949-4886-B782-C53AE10E94A3}" presName="textRect" presStyleLbl="revTx" presStyleIdx="1" presStyleCnt="3">
        <dgm:presLayoutVars>
          <dgm:chMax val="1"/>
          <dgm:chPref val="1"/>
        </dgm:presLayoutVars>
      </dgm:prSet>
      <dgm:spPr/>
    </dgm:pt>
    <dgm:pt modelId="{20C95006-E6D4-4545-B856-EDA264EB521B}" type="pres">
      <dgm:prSet presAssocID="{F19661AC-CD61-49A4-A254-AA4DA9DECB95}" presName="sibTrans" presStyleCnt="0"/>
      <dgm:spPr/>
    </dgm:pt>
    <dgm:pt modelId="{23B95396-5994-4B3E-81EB-BC652803EDF8}" type="pres">
      <dgm:prSet presAssocID="{5843D963-BC3F-4C3B-839B-D8D94AC419EB}" presName="compNode" presStyleCnt="0"/>
      <dgm:spPr/>
    </dgm:pt>
    <dgm:pt modelId="{EF6419BE-517B-498F-9E16-8A86B1F4F845}" type="pres">
      <dgm:prSet presAssocID="{5843D963-BC3F-4C3B-839B-D8D94AC419EB}" presName="iconBgRect" presStyleLbl="bgShp" presStyleIdx="2" presStyleCnt="3"/>
      <dgm:spPr/>
    </dgm:pt>
    <dgm:pt modelId="{775E38D1-050E-4353-8282-E0F2F5B34993}" type="pres">
      <dgm:prSet presAssocID="{5843D963-BC3F-4C3B-839B-D8D94AC419E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B6D649C0-1CF8-4331-9512-6207E23A5C4E}" type="pres">
      <dgm:prSet presAssocID="{5843D963-BC3F-4C3B-839B-D8D94AC419EB}" presName="spaceRect" presStyleCnt="0"/>
      <dgm:spPr/>
    </dgm:pt>
    <dgm:pt modelId="{109D30A2-F7DC-4977-BAC3-196E2662644F}" type="pres">
      <dgm:prSet presAssocID="{5843D963-BC3F-4C3B-839B-D8D94AC419E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EE6525D-EEE5-4A43-AA1F-F5F2684260C1}" type="presOf" srcId="{5843D963-BC3F-4C3B-839B-D8D94AC419EB}" destId="{109D30A2-F7DC-4977-BAC3-196E2662644F}" srcOrd="0" destOrd="0" presId="urn:microsoft.com/office/officeart/2018/5/layout/IconCircleLabelList"/>
    <dgm:cxn modelId="{1428FD6D-2A82-481C-B4A4-927B9527500F}" srcId="{E55B1A7F-2B5D-4811-932E-47F35597547D}" destId="{294DB868-0999-4419-A84C-FDA9952BCF9A}" srcOrd="0" destOrd="0" parTransId="{1F5EE764-07AF-489E-BAE0-822E30E1D03B}" sibTransId="{1C6C7AA7-CD51-4EA2-AE99-28AFD630F6B8}"/>
    <dgm:cxn modelId="{4801AA57-9B9B-4A9E-8C46-ACBE8075DCF2}" type="presOf" srcId="{2CCF0520-8949-4886-B782-C53AE10E94A3}" destId="{BECC0DE8-CB96-475B-9FFE-24BC999F47EE}" srcOrd="0" destOrd="0" presId="urn:microsoft.com/office/officeart/2018/5/layout/IconCircleLabelList"/>
    <dgm:cxn modelId="{C0BDA25A-52EC-44CA-8061-0F227DF7B6CE}" srcId="{E55B1A7F-2B5D-4811-932E-47F35597547D}" destId="{5843D963-BC3F-4C3B-839B-D8D94AC419EB}" srcOrd="2" destOrd="0" parTransId="{3358D268-8DCD-4A39-A5F5-9F7B308F856C}" sibTransId="{A4385AAB-AA0F-4DB1-A7AB-80B80F87C614}"/>
    <dgm:cxn modelId="{0FCE13C0-EDA6-40F5-B652-13866639BCC6}" srcId="{E55B1A7F-2B5D-4811-932E-47F35597547D}" destId="{2CCF0520-8949-4886-B782-C53AE10E94A3}" srcOrd="1" destOrd="0" parTransId="{E401AEF3-D50B-46B6-936F-1D9861D112EF}" sibTransId="{F19661AC-CD61-49A4-A254-AA4DA9DECB95}"/>
    <dgm:cxn modelId="{1357E0C2-632F-4BE0-BA17-20F6537AAC56}" type="presOf" srcId="{294DB868-0999-4419-A84C-FDA9952BCF9A}" destId="{D453482A-A1BC-40CC-9937-DA4561E5298F}" srcOrd="0" destOrd="0" presId="urn:microsoft.com/office/officeart/2018/5/layout/IconCircleLabelList"/>
    <dgm:cxn modelId="{BC5553EF-B9B9-4CD9-ABE6-5BCC7EBCD605}" type="presOf" srcId="{E55B1A7F-2B5D-4811-932E-47F35597547D}" destId="{E98EB43F-D4BA-4732-AFF7-4C2ED18A8B81}" srcOrd="0" destOrd="0" presId="urn:microsoft.com/office/officeart/2018/5/layout/IconCircleLabelList"/>
    <dgm:cxn modelId="{33785DFA-9416-41D0-9D3C-92C37C2E6DB6}" type="presParOf" srcId="{E98EB43F-D4BA-4732-AFF7-4C2ED18A8B81}" destId="{F022DBC8-FCE1-411A-83ED-FCFA5FEED59C}" srcOrd="0" destOrd="0" presId="urn:microsoft.com/office/officeart/2018/5/layout/IconCircleLabelList"/>
    <dgm:cxn modelId="{0549AE76-A4EF-40E6-B04E-9A3629F4D9CD}" type="presParOf" srcId="{F022DBC8-FCE1-411A-83ED-FCFA5FEED59C}" destId="{E480523A-0E01-4EBD-BD0D-975171D96C1D}" srcOrd="0" destOrd="0" presId="urn:microsoft.com/office/officeart/2018/5/layout/IconCircleLabelList"/>
    <dgm:cxn modelId="{B8206645-5B09-4901-BCA5-D8C3975E1BF7}" type="presParOf" srcId="{F022DBC8-FCE1-411A-83ED-FCFA5FEED59C}" destId="{9BA82062-E7EC-4194-80EE-D64D12F9064A}" srcOrd="1" destOrd="0" presId="urn:microsoft.com/office/officeart/2018/5/layout/IconCircleLabelList"/>
    <dgm:cxn modelId="{C275CE7C-1622-4BBD-8960-B1563C863E71}" type="presParOf" srcId="{F022DBC8-FCE1-411A-83ED-FCFA5FEED59C}" destId="{0825EEBF-F6CE-4F83-8CD6-68437A419B45}" srcOrd="2" destOrd="0" presId="urn:microsoft.com/office/officeart/2018/5/layout/IconCircleLabelList"/>
    <dgm:cxn modelId="{37492326-5E1A-4C6A-B944-EBECFA49BB57}" type="presParOf" srcId="{F022DBC8-FCE1-411A-83ED-FCFA5FEED59C}" destId="{D453482A-A1BC-40CC-9937-DA4561E5298F}" srcOrd="3" destOrd="0" presId="urn:microsoft.com/office/officeart/2018/5/layout/IconCircleLabelList"/>
    <dgm:cxn modelId="{B0802742-8B56-4080-A7F1-377B8CDCD840}" type="presParOf" srcId="{E98EB43F-D4BA-4732-AFF7-4C2ED18A8B81}" destId="{98375314-0F24-495F-9C87-9B2F5E79D3C4}" srcOrd="1" destOrd="0" presId="urn:microsoft.com/office/officeart/2018/5/layout/IconCircleLabelList"/>
    <dgm:cxn modelId="{5525188D-48C6-48FF-90AF-E311A5A701A1}" type="presParOf" srcId="{E98EB43F-D4BA-4732-AFF7-4C2ED18A8B81}" destId="{8BE7A7B9-3B8C-46C9-8A5B-45D4287A4973}" srcOrd="2" destOrd="0" presId="urn:microsoft.com/office/officeart/2018/5/layout/IconCircleLabelList"/>
    <dgm:cxn modelId="{4FF2B9EE-D13A-4976-BEFC-8989BB52F177}" type="presParOf" srcId="{8BE7A7B9-3B8C-46C9-8A5B-45D4287A4973}" destId="{77626835-5B87-473D-8560-43EBE3DEAEEB}" srcOrd="0" destOrd="0" presId="urn:microsoft.com/office/officeart/2018/5/layout/IconCircleLabelList"/>
    <dgm:cxn modelId="{258D0A1E-3D62-410D-978C-8C5E58FC8E7F}" type="presParOf" srcId="{8BE7A7B9-3B8C-46C9-8A5B-45D4287A4973}" destId="{9F4CE692-E4D5-4841-AE05-02D6D50E7329}" srcOrd="1" destOrd="0" presId="urn:microsoft.com/office/officeart/2018/5/layout/IconCircleLabelList"/>
    <dgm:cxn modelId="{4D124DA3-C167-4F7C-95EF-3E4E05BF5932}" type="presParOf" srcId="{8BE7A7B9-3B8C-46C9-8A5B-45D4287A4973}" destId="{9F376D2B-A3F9-40C8-85FE-F8184AA62F8C}" srcOrd="2" destOrd="0" presId="urn:microsoft.com/office/officeart/2018/5/layout/IconCircleLabelList"/>
    <dgm:cxn modelId="{DC4DF35D-5348-4869-92FA-F06069AC70E5}" type="presParOf" srcId="{8BE7A7B9-3B8C-46C9-8A5B-45D4287A4973}" destId="{BECC0DE8-CB96-475B-9FFE-24BC999F47EE}" srcOrd="3" destOrd="0" presId="urn:microsoft.com/office/officeart/2018/5/layout/IconCircleLabelList"/>
    <dgm:cxn modelId="{6FE72290-5FFC-49D5-B58A-1FA6D3BD3A69}" type="presParOf" srcId="{E98EB43F-D4BA-4732-AFF7-4C2ED18A8B81}" destId="{20C95006-E6D4-4545-B856-EDA264EB521B}" srcOrd="3" destOrd="0" presId="urn:microsoft.com/office/officeart/2018/5/layout/IconCircleLabelList"/>
    <dgm:cxn modelId="{3D6B9721-83C6-47E0-9956-609A67C3C7B5}" type="presParOf" srcId="{E98EB43F-D4BA-4732-AFF7-4C2ED18A8B81}" destId="{23B95396-5994-4B3E-81EB-BC652803EDF8}" srcOrd="4" destOrd="0" presId="urn:microsoft.com/office/officeart/2018/5/layout/IconCircleLabelList"/>
    <dgm:cxn modelId="{7BD16901-BEBD-4F2F-84D3-D0842A504FFD}" type="presParOf" srcId="{23B95396-5994-4B3E-81EB-BC652803EDF8}" destId="{EF6419BE-517B-498F-9E16-8A86B1F4F845}" srcOrd="0" destOrd="0" presId="urn:microsoft.com/office/officeart/2018/5/layout/IconCircleLabelList"/>
    <dgm:cxn modelId="{4AE8F651-D528-43E0-9873-611257DC5887}" type="presParOf" srcId="{23B95396-5994-4B3E-81EB-BC652803EDF8}" destId="{775E38D1-050E-4353-8282-E0F2F5B34993}" srcOrd="1" destOrd="0" presId="urn:microsoft.com/office/officeart/2018/5/layout/IconCircleLabelList"/>
    <dgm:cxn modelId="{2F5A122C-8EA5-4FFF-A3BF-ABCAA1B23C61}" type="presParOf" srcId="{23B95396-5994-4B3E-81EB-BC652803EDF8}" destId="{B6D649C0-1CF8-4331-9512-6207E23A5C4E}" srcOrd="2" destOrd="0" presId="urn:microsoft.com/office/officeart/2018/5/layout/IconCircleLabelList"/>
    <dgm:cxn modelId="{1E79E412-FE47-4030-9E18-A27C138B7479}" type="presParOf" srcId="{23B95396-5994-4B3E-81EB-BC652803EDF8}" destId="{109D30A2-F7DC-4977-BAC3-196E2662644F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641C2E3-BC9B-44E5-9A01-C38CFA90171E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05A52F2D-82DA-40FC-A6B6-D972B9DAF154}">
      <dgm:prSet/>
      <dgm:spPr/>
      <dgm:t>
        <a:bodyPr/>
        <a:lstStyle/>
        <a:p>
          <a:r>
            <a:rPr lang="en-US" b="0" baseline="0"/>
            <a:t>Classification (4 Categories, 1,2,3,4)</a:t>
          </a:r>
          <a:endParaRPr lang="en-US"/>
        </a:p>
      </dgm:t>
    </dgm:pt>
    <dgm:pt modelId="{B967A02F-55E8-4937-9C6B-D2705448AFAD}" type="parTrans" cxnId="{EAD815A7-11A0-4F61-AFF8-0A21D374592D}">
      <dgm:prSet/>
      <dgm:spPr/>
      <dgm:t>
        <a:bodyPr/>
        <a:lstStyle/>
        <a:p>
          <a:endParaRPr lang="en-US"/>
        </a:p>
      </dgm:t>
    </dgm:pt>
    <dgm:pt modelId="{C60D8947-8965-41B0-BBF7-5D572ED692CF}" type="sibTrans" cxnId="{EAD815A7-11A0-4F61-AFF8-0A21D374592D}">
      <dgm:prSet/>
      <dgm:spPr/>
      <dgm:t>
        <a:bodyPr/>
        <a:lstStyle/>
        <a:p>
          <a:endParaRPr lang="en-US"/>
        </a:p>
      </dgm:t>
    </dgm:pt>
    <dgm:pt modelId="{66E33D8F-E98D-49B3-A827-5862B86E002F}">
      <dgm:prSet/>
      <dgm:spPr/>
      <dgm:t>
        <a:bodyPr/>
        <a:lstStyle/>
        <a:p>
          <a:r>
            <a:rPr lang="en-US" b="0" baseline="0"/>
            <a:t>Which stocks have 21-25% or higher annual ROI?</a:t>
          </a:r>
          <a:endParaRPr lang="en-US"/>
        </a:p>
      </dgm:t>
    </dgm:pt>
    <dgm:pt modelId="{CC118CA5-210D-4A0D-B683-C50107943387}" type="parTrans" cxnId="{A25165A4-3B90-40C5-A8FC-E135813FBCD9}">
      <dgm:prSet/>
      <dgm:spPr/>
      <dgm:t>
        <a:bodyPr/>
        <a:lstStyle/>
        <a:p>
          <a:endParaRPr lang="en-US"/>
        </a:p>
      </dgm:t>
    </dgm:pt>
    <dgm:pt modelId="{48EF4ACC-1C32-44BF-926F-CFCA0BA0F393}" type="sibTrans" cxnId="{A25165A4-3B90-40C5-A8FC-E135813FBCD9}">
      <dgm:prSet/>
      <dgm:spPr/>
      <dgm:t>
        <a:bodyPr/>
        <a:lstStyle/>
        <a:p>
          <a:endParaRPr lang="en-US"/>
        </a:p>
      </dgm:t>
    </dgm:pt>
    <dgm:pt modelId="{84844990-ACA6-40F6-82ED-62D842712D52}">
      <dgm:prSet/>
      <dgm:spPr/>
      <dgm:t>
        <a:bodyPr/>
        <a:lstStyle/>
        <a:p>
          <a:r>
            <a:rPr lang="en-US" b="0" baseline="0"/>
            <a:t>Which stocks have 15-20% annual ROI?</a:t>
          </a:r>
          <a:endParaRPr lang="en-US"/>
        </a:p>
      </dgm:t>
    </dgm:pt>
    <dgm:pt modelId="{442D9364-F020-4F52-B633-CD603921325A}" type="parTrans" cxnId="{13DA13F3-BE12-40A2-9A3B-CD9CAB37AFA9}">
      <dgm:prSet/>
      <dgm:spPr/>
      <dgm:t>
        <a:bodyPr/>
        <a:lstStyle/>
        <a:p>
          <a:endParaRPr lang="en-US"/>
        </a:p>
      </dgm:t>
    </dgm:pt>
    <dgm:pt modelId="{6049D8A5-D5CD-4B7E-9ADB-F6B1E4BF5D08}" type="sibTrans" cxnId="{13DA13F3-BE12-40A2-9A3B-CD9CAB37AFA9}">
      <dgm:prSet/>
      <dgm:spPr/>
      <dgm:t>
        <a:bodyPr/>
        <a:lstStyle/>
        <a:p>
          <a:endParaRPr lang="en-US"/>
        </a:p>
      </dgm:t>
    </dgm:pt>
    <dgm:pt modelId="{FC586BA1-7A2B-45E2-AAC8-DE713F5B7D0D}">
      <dgm:prSet/>
      <dgm:spPr/>
      <dgm:t>
        <a:bodyPr/>
        <a:lstStyle/>
        <a:p>
          <a:r>
            <a:rPr lang="en-US" b="0" baseline="0"/>
            <a:t>Which stocks have 10–15% annual ROI?</a:t>
          </a:r>
          <a:endParaRPr lang="en-US"/>
        </a:p>
      </dgm:t>
    </dgm:pt>
    <dgm:pt modelId="{39B838F1-8F37-439A-9872-541060B3101C}" type="parTrans" cxnId="{2D5FAE63-300F-437D-A950-20B828BB9404}">
      <dgm:prSet/>
      <dgm:spPr/>
      <dgm:t>
        <a:bodyPr/>
        <a:lstStyle/>
        <a:p>
          <a:endParaRPr lang="en-US"/>
        </a:p>
      </dgm:t>
    </dgm:pt>
    <dgm:pt modelId="{97D000FE-F50A-4971-AF6D-55C6FE142718}" type="sibTrans" cxnId="{2D5FAE63-300F-437D-A950-20B828BB9404}">
      <dgm:prSet/>
      <dgm:spPr/>
      <dgm:t>
        <a:bodyPr/>
        <a:lstStyle/>
        <a:p>
          <a:endParaRPr lang="en-US"/>
        </a:p>
      </dgm:t>
    </dgm:pt>
    <dgm:pt modelId="{5C1027A8-1587-42AB-B2C8-53B14E51CB29}">
      <dgm:prSet/>
      <dgm:spPr/>
      <dgm:t>
        <a:bodyPr/>
        <a:lstStyle/>
        <a:p>
          <a:r>
            <a:rPr lang="en-US" b="0" baseline="0"/>
            <a:t>Which stocks have less than 10% annual ROI?</a:t>
          </a:r>
          <a:endParaRPr lang="en-US"/>
        </a:p>
      </dgm:t>
    </dgm:pt>
    <dgm:pt modelId="{9CB59149-91DC-4AEF-8A2F-3C576A4D1583}" type="parTrans" cxnId="{44E11045-90FE-473B-98EB-47455A72AEA1}">
      <dgm:prSet/>
      <dgm:spPr/>
      <dgm:t>
        <a:bodyPr/>
        <a:lstStyle/>
        <a:p>
          <a:endParaRPr lang="en-US"/>
        </a:p>
      </dgm:t>
    </dgm:pt>
    <dgm:pt modelId="{083C5DA6-0FD6-45C6-9734-C9AEE64E20B2}" type="sibTrans" cxnId="{44E11045-90FE-473B-98EB-47455A72AEA1}">
      <dgm:prSet/>
      <dgm:spPr/>
      <dgm:t>
        <a:bodyPr/>
        <a:lstStyle/>
        <a:p>
          <a:endParaRPr lang="en-US"/>
        </a:p>
      </dgm:t>
    </dgm:pt>
    <dgm:pt modelId="{EC0075AB-C76B-4926-976F-AF24378C4B66}">
      <dgm:prSet/>
      <dgm:spPr/>
      <dgm:t>
        <a:bodyPr/>
        <a:lstStyle/>
        <a:p>
          <a:r>
            <a:rPr lang="en-US" b="0" baseline="0"/>
            <a:t>Prediction for the following year?</a:t>
          </a:r>
          <a:endParaRPr lang="en-US"/>
        </a:p>
      </dgm:t>
    </dgm:pt>
    <dgm:pt modelId="{33D1BCAE-ADF3-4A62-8277-78B97153B0B8}" type="parTrans" cxnId="{40AC2FBB-8B2A-409F-A630-354D44065F7A}">
      <dgm:prSet/>
      <dgm:spPr/>
      <dgm:t>
        <a:bodyPr/>
        <a:lstStyle/>
        <a:p>
          <a:endParaRPr lang="en-US"/>
        </a:p>
      </dgm:t>
    </dgm:pt>
    <dgm:pt modelId="{8C23EF1D-213E-4C6D-B9DB-48F8FEB7DB28}" type="sibTrans" cxnId="{40AC2FBB-8B2A-409F-A630-354D44065F7A}">
      <dgm:prSet/>
      <dgm:spPr/>
      <dgm:t>
        <a:bodyPr/>
        <a:lstStyle/>
        <a:p>
          <a:endParaRPr lang="en-US"/>
        </a:p>
      </dgm:t>
    </dgm:pt>
    <dgm:pt modelId="{C368DCFB-812D-4ADA-B648-E33C580563D8}" type="pres">
      <dgm:prSet presAssocID="{7641C2E3-BC9B-44E5-9A01-C38CFA90171E}" presName="Name0" presStyleCnt="0">
        <dgm:presLayoutVars>
          <dgm:dir/>
          <dgm:resizeHandles val="exact"/>
        </dgm:presLayoutVars>
      </dgm:prSet>
      <dgm:spPr/>
    </dgm:pt>
    <dgm:pt modelId="{E072CA93-3698-4018-9AB6-08CF5A517026}" type="pres">
      <dgm:prSet presAssocID="{05A52F2D-82DA-40FC-A6B6-D972B9DAF154}" presName="node" presStyleLbl="node1" presStyleIdx="0" presStyleCnt="6">
        <dgm:presLayoutVars>
          <dgm:bulletEnabled val="1"/>
        </dgm:presLayoutVars>
      </dgm:prSet>
      <dgm:spPr/>
    </dgm:pt>
    <dgm:pt modelId="{922568CE-0F7F-42B9-B5ED-DE0F3E4F7E0E}" type="pres">
      <dgm:prSet presAssocID="{C60D8947-8965-41B0-BBF7-5D572ED692CF}" presName="sibTrans" presStyleLbl="sibTrans1D1" presStyleIdx="0" presStyleCnt="5"/>
      <dgm:spPr/>
    </dgm:pt>
    <dgm:pt modelId="{D7B72880-1E19-4CA9-B64E-96ACDE380D8F}" type="pres">
      <dgm:prSet presAssocID="{C60D8947-8965-41B0-BBF7-5D572ED692CF}" presName="connectorText" presStyleLbl="sibTrans1D1" presStyleIdx="0" presStyleCnt="5"/>
      <dgm:spPr/>
    </dgm:pt>
    <dgm:pt modelId="{BB72B850-7AFD-4AB3-AC47-66521D77FBC9}" type="pres">
      <dgm:prSet presAssocID="{66E33D8F-E98D-49B3-A827-5862B86E002F}" presName="node" presStyleLbl="node1" presStyleIdx="1" presStyleCnt="6">
        <dgm:presLayoutVars>
          <dgm:bulletEnabled val="1"/>
        </dgm:presLayoutVars>
      </dgm:prSet>
      <dgm:spPr/>
    </dgm:pt>
    <dgm:pt modelId="{A7DE7D84-A0F5-49C9-BB5F-71AEBA36BA0B}" type="pres">
      <dgm:prSet presAssocID="{48EF4ACC-1C32-44BF-926F-CFCA0BA0F393}" presName="sibTrans" presStyleLbl="sibTrans1D1" presStyleIdx="1" presStyleCnt="5"/>
      <dgm:spPr/>
    </dgm:pt>
    <dgm:pt modelId="{32F98234-4D67-41DE-B7B7-89C7EB4760A1}" type="pres">
      <dgm:prSet presAssocID="{48EF4ACC-1C32-44BF-926F-CFCA0BA0F393}" presName="connectorText" presStyleLbl="sibTrans1D1" presStyleIdx="1" presStyleCnt="5"/>
      <dgm:spPr/>
    </dgm:pt>
    <dgm:pt modelId="{F37B70B6-43EC-4EBC-9E77-9049A6A0D534}" type="pres">
      <dgm:prSet presAssocID="{84844990-ACA6-40F6-82ED-62D842712D52}" presName="node" presStyleLbl="node1" presStyleIdx="2" presStyleCnt="6">
        <dgm:presLayoutVars>
          <dgm:bulletEnabled val="1"/>
        </dgm:presLayoutVars>
      </dgm:prSet>
      <dgm:spPr/>
    </dgm:pt>
    <dgm:pt modelId="{CC84D5D0-A1B5-41EE-97A1-1DF498BED57B}" type="pres">
      <dgm:prSet presAssocID="{6049D8A5-D5CD-4B7E-9ADB-F6B1E4BF5D08}" presName="sibTrans" presStyleLbl="sibTrans1D1" presStyleIdx="2" presStyleCnt="5"/>
      <dgm:spPr/>
    </dgm:pt>
    <dgm:pt modelId="{9423C20B-4B71-4A29-A07F-645CC0265508}" type="pres">
      <dgm:prSet presAssocID="{6049D8A5-D5CD-4B7E-9ADB-F6B1E4BF5D08}" presName="connectorText" presStyleLbl="sibTrans1D1" presStyleIdx="2" presStyleCnt="5"/>
      <dgm:spPr/>
    </dgm:pt>
    <dgm:pt modelId="{9DA988FE-DC2B-40B5-A027-307ED200420C}" type="pres">
      <dgm:prSet presAssocID="{FC586BA1-7A2B-45E2-AAC8-DE713F5B7D0D}" presName="node" presStyleLbl="node1" presStyleIdx="3" presStyleCnt="6">
        <dgm:presLayoutVars>
          <dgm:bulletEnabled val="1"/>
        </dgm:presLayoutVars>
      </dgm:prSet>
      <dgm:spPr/>
    </dgm:pt>
    <dgm:pt modelId="{FE48B509-0476-432F-8BE8-61B8DF62EE53}" type="pres">
      <dgm:prSet presAssocID="{97D000FE-F50A-4971-AF6D-55C6FE142718}" presName="sibTrans" presStyleLbl="sibTrans1D1" presStyleIdx="3" presStyleCnt="5"/>
      <dgm:spPr/>
    </dgm:pt>
    <dgm:pt modelId="{19952726-0754-4CB3-AB05-0BDED35155DA}" type="pres">
      <dgm:prSet presAssocID="{97D000FE-F50A-4971-AF6D-55C6FE142718}" presName="connectorText" presStyleLbl="sibTrans1D1" presStyleIdx="3" presStyleCnt="5"/>
      <dgm:spPr/>
    </dgm:pt>
    <dgm:pt modelId="{FCDAC0EA-17CF-41F8-9604-23C7C66C2DC0}" type="pres">
      <dgm:prSet presAssocID="{5C1027A8-1587-42AB-B2C8-53B14E51CB29}" presName="node" presStyleLbl="node1" presStyleIdx="4" presStyleCnt="6">
        <dgm:presLayoutVars>
          <dgm:bulletEnabled val="1"/>
        </dgm:presLayoutVars>
      </dgm:prSet>
      <dgm:spPr/>
    </dgm:pt>
    <dgm:pt modelId="{CD9E4D4C-024E-48D4-9DD2-FC5B3E61A990}" type="pres">
      <dgm:prSet presAssocID="{083C5DA6-0FD6-45C6-9734-C9AEE64E20B2}" presName="sibTrans" presStyleLbl="sibTrans1D1" presStyleIdx="4" presStyleCnt="5"/>
      <dgm:spPr/>
    </dgm:pt>
    <dgm:pt modelId="{870725AE-036B-43B4-9855-A1E680B8AC8E}" type="pres">
      <dgm:prSet presAssocID="{083C5DA6-0FD6-45C6-9734-C9AEE64E20B2}" presName="connectorText" presStyleLbl="sibTrans1D1" presStyleIdx="4" presStyleCnt="5"/>
      <dgm:spPr/>
    </dgm:pt>
    <dgm:pt modelId="{3F958575-47AF-47CE-9C7A-E0598B81B132}" type="pres">
      <dgm:prSet presAssocID="{EC0075AB-C76B-4926-976F-AF24378C4B66}" presName="node" presStyleLbl="node1" presStyleIdx="5" presStyleCnt="6">
        <dgm:presLayoutVars>
          <dgm:bulletEnabled val="1"/>
        </dgm:presLayoutVars>
      </dgm:prSet>
      <dgm:spPr/>
    </dgm:pt>
  </dgm:ptLst>
  <dgm:cxnLst>
    <dgm:cxn modelId="{9FE6A705-DCE6-48C0-8A09-D0C783B03FAC}" type="presOf" srcId="{083C5DA6-0FD6-45C6-9734-C9AEE64E20B2}" destId="{CD9E4D4C-024E-48D4-9DD2-FC5B3E61A990}" srcOrd="0" destOrd="0" presId="urn:microsoft.com/office/officeart/2016/7/layout/RepeatingBendingProcessNew"/>
    <dgm:cxn modelId="{5AF4031E-6531-466C-9EF6-3DC22102AB86}" type="presOf" srcId="{7641C2E3-BC9B-44E5-9A01-C38CFA90171E}" destId="{C368DCFB-812D-4ADA-B648-E33C580563D8}" srcOrd="0" destOrd="0" presId="urn:microsoft.com/office/officeart/2016/7/layout/RepeatingBendingProcessNew"/>
    <dgm:cxn modelId="{138ADF5D-FF66-4852-BC60-9CBB2966195C}" type="presOf" srcId="{97D000FE-F50A-4971-AF6D-55C6FE142718}" destId="{19952726-0754-4CB3-AB05-0BDED35155DA}" srcOrd="1" destOrd="0" presId="urn:microsoft.com/office/officeart/2016/7/layout/RepeatingBendingProcessNew"/>
    <dgm:cxn modelId="{C5444F61-AB88-45CC-8EE4-493B3EF9E8EE}" type="presOf" srcId="{C60D8947-8965-41B0-BBF7-5D572ED692CF}" destId="{922568CE-0F7F-42B9-B5ED-DE0F3E4F7E0E}" srcOrd="0" destOrd="0" presId="urn:microsoft.com/office/officeart/2016/7/layout/RepeatingBendingProcessNew"/>
    <dgm:cxn modelId="{2D5FAE63-300F-437D-A950-20B828BB9404}" srcId="{7641C2E3-BC9B-44E5-9A01-C38CFA90171E}" destId="{FC586BA1-7A2B-45E2-AAC8-DE713F5B7D0D}" srcOrd="3" destOrd="0" parTransId="{39B838F1-8F37-439A-9872-541060B3101C}" sibTransId="{97D000FE-F50A-4971-AF6D-55C6FE142718}"/>
    <dgm:cxn modelId="{44E11045-90FE-473B-98EB-47455A72AEA1}" srcId="{7641C2E3-BC9B-44E5-9A01-C38CFA90171E}" destId="{5C1027A8-1587-42AB-B2C8-53B14E51CB29}" srcOrd="4" destOrd="0" parTransId="{9CB59149-91DC-4AEF-8A2F-3C576A4D1583}" sibTransId="{083C5DA6-0FD6-45C6-9734-C9AEE64E20B2}"/>
    <dgm:cxn modelId="{DE7A5247-0EE7-468B-8E02-2724EE86AD85}" type="presOf" srcId="{48EF4ACC-1C32-44BF-926F-CFCA0BA0F393}" destId="{A7DE7D84-A0F5-49C9-BB5F-71AEBA36BA0B}" srcOrd="0" destOrd="0" presId="urn:microsoft.com/office/officeart/2016/7/layout/RepeatingBendingProcessNew"/>
    <dgm:cxn modelId="{9AC1CA4B-0572-4D5F-9E2F-4BD698AFE4EC}" type="presOf" srcId="{EC0075AB-C76B-4926-976F-AF24378C4B66}" destId="{3F958575-47AF-47CE-9C7A-E0598B81B132}" srcOrd="0" destOrd="0" presId="urn:microsoft.com/office/officeart/2016/7/layout/RepeatingBendingProcessNew"/>
    <dgm:cxn modelId="{14326653-7BD5-4DA0-AC9F-E5B877C7F2C7}" type="presOf" srcId="{5C1027A8-1587-42AB-B2C8-53B14E51CB29}" destId="{FCDAC0EA-17CF-41F8-9604-23C7C66C2DC0}" srcOrd="0" destOrd="0" presId="urn:microsoft.com/office/officeart/2016/7/layout/RepeatingBendingProcessNew"/>
    <dgm:cxn modelId="{D9F05C58-80D3-42E6-BDE7-1622F0BFC02B}" type="presOf" srcId="{083C5DA6-0FD6-45C6-9734-C9AEE64E20B2}" destId="{870725AE-036B-43B4-9855-A1E680B8AC8E}" srcOrd="1" destOrd="0" presId="urn:microsoft.com/office/officeart/2016/7/layout/RepeatingBendingProcessNew"/>
    <dgm:cxn modelId="{FAF9BB86-8C49-4ED7-9E12-AC097A3492F5}" type="presOf" srcId="{FC586BA1-7A2B-45E2-AAC8-DE713F5B7D0D}" destId="{9DA988FE-DC2B-40B5-A027-307ED200420C}" srcOrd="0" destOrd="0" presId="urn:microsoft.com/office/officeart/2016/7/layout/RepeatingBendingProcessNew"/>
    <dgm:cxn modelId="{422AA68B-B1B4-4C87-9888-EAC68BC8DEA2}" type="presOf" srcId="{48EF4ACC-1C32-44BF-926F-CFCA0BA0F393}" destId="{32F98234-4D67-41DE-B7B7-89C7EB4760A1}" srcOrd="1" destOrd="0" presId="urn:microsoft.com/office/officeart/2016/7/layout/RepeatingBendingProcessNew"/>
    <dgm:cxn modelId="{A7AC5590-B5C7-43D6-8893-85B69D69717A}" type="presOf" srcId="{6049D8A5-D5CD-4B7E-9ADB-F6B1E4BF5D08}" destId="{CC84D5D0-A1B5-41EE-97A1-1DF498BED57B}" srcOrd="0" destOrd="0" presId="urn:microsoft.com/office/officeart/2016/7/layout/RepeatingBendingProcessNew"/>
    <dgm:cxn modelId="{1912AB92-CE95-4313-B9D0-84064B93A263}" type="presOf" srcId="{84844990-ACA6-40F6-82ED-62D842712D52}" destId="{F37B70B6-43EC-4EBC-9E77-9049A6A0D534}" srcOrd="0" destOrd="0" presId="urn:microsoft.com/office/officeart/2016/7/layout/RepeatingBendingProcessNew"/>
    <dgm:cxn modelId="{0E923D95-69EC-41CC-8C66-14C5EDC47C0C}" type="presOf" srcId="{66E33D8F-E98D-49B3-A827-5862B86E002F}" destId="{BB72B850-7AFD-4AB3-AC47-66521D77FBC9}" srcOrd="0" destOrd="0" presId="urn:microsoft.com/office/officeart/2016/7/layout/RepeatingBendingProcessNew"/>
    <dgm:cxn modelId="{A25165A4-3B90-40C5-A8FC-E135813FBCD9}" srcId="{7641C2E3-BC9B-44E5-9A01-C38CFA90171E}" destId="{66E33D8F-E98D-49B3-A827-5862B86E002F}" srcOrd="1" destOrd="0" parTransId="{CC118CA5-210D-4A0D-B683-C50107943387}" sibTransId="{48EF4ACC-1C32-44BF-926F-CFCA0BA0F393}"/>
    <dgm:cxn modelId="{EAD815A7-11A0-4F61-AFF8-0A21D374592D}" srcId="{7641C2E3-BC9B-44E5-9A01-C38CFA90171E}" destId="{05A52F2D-82DA-40FC-A6B6-D972B9DAF154}" srcOrd="0" destOrd="0" parTransId="{B967A02F-55E8-4937-9C6B-D2705448AFAD}" sibTransId="{C60D8947-8965-41B0-BBF7-5D572ED692CF}"/>
    <dgm:cxn modelId="{40AC2FBB-8B2A-409F-A630-354D44065F7A}" srcId="{7641C2E3-BC9B-44E5-9A01-C38CFA90171E}" destId="{EC0075AB-C76B-4926-976F-AF24378C4B66}" srcOrd="5" destOrd="0" parTransId="{33D1BCAE-ADF3-4A62-8277-78B97153B0B8}" sibTransId="{8C23EF1D-213E-4C6D-B9DB-48F8FEB7DB28}"/>
    <dgm:cxn modelId="{4C85ACD4-59D7-4537-B34E-5D0F26DCEA4F}" type="presOf" srcId="{6049D8A5-D5CD-4B7E-9ADB-F6B1E4BF5D08}" destId="{9423C20B-4B71-4A29-A07F-645CC0265508}" srcOrd="1" destOrd="0" presId="urn:microsoft.com/office/officeart/2016/7/layout/RepeatingBendingProcessNew"/>
    <dgm:cxn modelId="{22B770E9-984A-48F0-94A0-90F9153098F7}" type="presOf" srcId="{97D000FE-F50A-4971-AF6D-55C6FE142718}" destId="{FE48B509-0476-432F-8BE8-61B8DF62EE53}" srcOrd="0" destOrd="0" presId="urn:microsoft.com/office/officeart/2016/7/layout/RepeatingBendingProcessNew"/>
    <dgm:cxn modelId="{807B6DEE-9CCD-4BEC-B95D-DADFFA621544}" type="presOf" srcId="{05A52F2D-82DA-40FC-A6B6-D972B9DAF154}" destId="{E072CA93-3698-4018-9AB6-08CF5A517026}" srcOrd="0" destOrd="0" presId="urn:microsoft.com/office/officeart/2016/7/layout/RepeatingBendingProcessNew"/>
    <dgm:cxn modelId="{13DA13F3-BE12-40A2-9A3B-CD9CAB37AFA9}" srcId="{7641C2E3-BC9B-44E5-9A01-C38CFA90171E}" destId="{84844990-ACA6-40F6-82ED-62D842712D52}" srcOrd="2" destOrd="0" parTransId="{442D9364-F020-4F52-B633-CD603921325A}" sibTransId="{6049D8A5-D5CD-4B7E-9ADB-F6B1E4BF5D08}"/>
    <dgm:cxn modelId="{5AA564F6-C2EE-4730-807B-F5175C68BE19}" type="presOf" srcId="{C60D8947-8965-41B0-BBF7-5D572ED692CF}" destId="{D7B72880-1E19-4CA9-B64E-96ACDE380D8F}" srcOrd="1" destOrd="0" presId="urn:microsoft.com/office/officeart/2016/7/layout/RepeatingBendingProcessNew"/>
    <dgm:cxn modelId="{7FF6C593-EED5-4B26-A497-62774FD52A12}" type="presParOf" srcId="{C368DCFB-812D-4ADA-B648-E33C580563D8}" destId="{E072CA93-3698-4018-9AB6-08CF5A517026}" srcOrd="0" destOrd="0" presId="urn:microsoft.com/office/officeart/2016/7/layout/RepeatingBendingProcessNew"/>
    <dgm:cxn modelId="{E7FE6118-976C-465C-AF24-E4B6504533A0}" type="presParOf" srcId="{C368DCFB-812D-4ADA-B648-E33C580563D8}" destId="{922568CE-0F7F-42B9-B5ED-DE0F3E4F7E0E}" srcOrd="1" destOrd="0" presId="urn:microsoft.com/office/officeart/2016/7/layout/RepeatingBendingProcessNew"/>
    <dgm:cxn modelId="{9CD49ACB-5832-4E73-8FD5-3FF193AC6958}" type="presParOf" srcId="{922568CE-0F7F-42B9-B5ED-DE0F3E4F7E0E}" destId="{D7B72880-1E19-4CA9-B64E-96ACDE380D8F}" srcOrd="0" destOrd="0" presId="urn:microsoft.com/office/officeart/2016/7/layout/RepeatingBendingProcessNew"/>
    <dgm:cxn modelId="{4979A17B-E362-4A87-A67C-7E0C47653EBE}" type="presParOf" srcId="{C368DCFB-812D-4ADA-B648-E33C580563D8}" destId="{BB72B850-7AFD-4AB3-AC47-66521D77FBC9}" srcOrd="2" destOrd="0" presId="urn:microsoft.com/office/officeart/2016/7/layout/RepeatingBendingProcessNew"/>
    <dgm:cxn modelId="{B114846F-86A0-4FC3-A60E-4CC2A3A1920D}" type="presParOf" srcId="{C368DCFB-812D-4ADA-B648-E33C580563D8}" destId="{A7DE7D84-A0F5-49C9-BB5F-71AEBA36BA0B}" srcOrd="3" destOrd="0" presId="urn:microsoft.com/office/officeart/2016/7/layout/RepeatingBendingProcessNew"/>
    <dgm:cxn modelId="{07FA8C49-5E0F-449B-AC32-43B141520C35}" type="presParOf" srcId="{A7DE7D84-A0F5-49C9-BB5F-71AEBA36BA0B}" destId="{32F98234-4D67-41DE-B7B7-89C7EB4760A1}" srcOrd="0" destOrd="0" presId="urn:microsoft.com/office/officeart/2016/7/layout/RepeatingBendingProcessNew"/>
    <dgm:cxn modelId="{FF542C96-92AC-48FC-96E8-AAEEFFA3F619}" type="presParOf" srcId="{C368DCFB-812D-4ADA-B648-E33C580563D8}" destId="{F37B70B6-43EC-4EBC-9E77-9049A6A0D534}" srcOrd="4" destOrd="0" presId="urn:microsoft.com/office/officeart/2016/7/layout/RepeatingBendingProcessNew"/>
    <dgm:cxn modelId="{1D063D1D-779B-400D-92E5-5DA83C16EDDD}" type="presParOf" srcId="{C368DCFB-812D-4ADA-B648-E33C580563D8}" destId="{CC84D5D0-A1B5-41EE-97A1-1DF498BED57B}" srcOrd="5" destOrd="0" presId="urn:microsoft.com/office/officeart/2016/7/layout/RepeatingBendingProcessNew"/>
    <dgm:cxn modelId="{B981A327-117B-4FE5-B61D-2503AFDA9E82}" type="presParOf" srcId="{CC84D5D0-A1B5-41EE-97A1-1DF498BED57B}" destId="{9423C20B-4B71-4A29-A07F-645CC0265508}" srcOrd="0" destOrd="0" presId="urn:microsoft.com/office/officeart/2016/7/layout/RepeatingBendingProcessNew"/>
    <dgm:cxn modelId="{12E92111-D83E-4FD0-AF14-622D8B78C511}" type="presParOf" srcId="{C368DCFB-812D-4ADA-B648-E33C580563D8}" destId="{9DA988FE-DC2B-40B5-A027-307ED200420C}" srcOrd="6" destOrd="0" presId="urn:microsoft.com/office/officeart/2016/7/layout/RepeatingBendingProcessNew"/>
    <dgm:cxn modelId="{5B456545-5CB6-4B79-B160-A621A1BF4F2F}" type="presParOf" srcId="{C368DCFB-812D-4ADA-B648-E33C580563D8}" destId="{FE48B509-0476-432F-8BE8-61B8DF62EE53}" srcOrd="7" destOrd="0" presId="urn:microsoft.com/office/officeart/2016/7/layout/RepeatingBendingProcessNew"/>
    <dgm:cxn modelId="{50CEE1AE-8B3F-427B-B5F9-8EAE4CD2D7DF}" type="presParOf" srcId="{FE48B509-0476-432F-8BE8-61B8DF62EE53}" destId="{19952726-0754-4CB3-AB05-0BDED35155DA}" srcOrd="0" destOrd="0" presId="urn:microsoft.com/office/officeart/2016/7/layout/RepeatingBendingProcessNew"/>
    <dgm:cxn modelId="{B0D32D6D-F909-4705-947A-180028B95778}" type="presParOf" srcId="{C368DCFB-812D-4ADA-B648-E33C580563D8}" destId="{FCDAC0EA-17CF-41F8-9604-23C7C66C2DC0}" srcOrd="8" destOrd="0" presId="urn:microsoft.com/office/officeart/2016/7/layout/RepeatingBendingProcessNew"/>
    <dgm:cxn modelId="{A8594318-E54D-422F-8062-77A49AF2E948}" type="presParOf" srcId="{C368DCFB-812D-4ADA-B648-E33C580563D8}" destId="{CD9E4D4C-024E-48D4-9DD2-FC5B3E61A990}" srcOrd="9" destOrd="0" presId="urn:microsoft.com/office/officeart/2016/7/layout/RepeatingBendingProcessNew"/>
    <dgm:cxn modelId="{28E895D4-5CBE-427A-BA46-66BFAD8EC46C}" type="presParOf" srcId="{CD9E4D4C-024E-48D4-9DD2-FC5B3E61A990}" destId="{870725AE-036B-43B4-9855-A1E680B8AC8E}" srcOrd="0" destOrd="0" presId="urn:microsoft.com/office/officeart/2016/7/layout/RepeatingBendingProcessNew"/>
    <dgm:cxn modelId="{8D482006-0EFC-4A8B-9E40-6AF251C7C334}" type="presParOf" srcId="{C368DCFB-812D-4ADA-B648-E33C580563D8}" destId="{3F958575-47AF-47CE-9C7A-E0598B81B132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5FC209-D7D7-42C9-99C6-B1399CDD0B2F}">
      <dsp:nvSpPr>
        <dsp:cNvPr id="0" name=""/>
        <dsp:cNvSpPr/>
      </dsp:nvSpPr>
      <dsp:spPr>
        <a:xfrm>
          <a:off x="962" y="388698"/>
          <a:ext cx="3376911" cy="21443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42E037-48CA-446C-A0C0-D5D172D30825}">
      <dsp:nvSpPr>
        <dsp:cNvPr id="0" name=""/>
        <dsp:cNvSpPr/>
      </dsp:nvSpPr>
      <dsp:spPr>
        <a:xfrm>
          <a:off x="376174" y="745149"/>
          <a:ext cx="3376911" cy="21443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kern="1200" baseline="0"/>
            <a:t>Compiled stock performance data 	</a:t>
          </a:r>
          <a:endParaRPr lang="en-US" sz="2600" kern="1200"/>
        </a:p>
      </dsp:txBody>
      <dsp:txXfrm>
        <a:off x="438980" y="807955"/>
        <a:ext cx="3251299" cy="2018726"/>
      </dsp:txXfrm>
    </dsp:sp>
    <dsp:sp modelId="{2B0280E9-1A25-4504-8620-5A88466CB72D}">
      <dsp:nvSpPr>
        <dsp:cNvPr id="0" name=""/>
        <dsp:cNvSpPr/>
      </dsp:nvSpPr>
      <dsp:spPr>
        <a:xfrm>
          <a:off x="4128298" y="388698"/>
          <a:ext cx="3376911" cy="21443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532FA6-4682-4406-89D8-1EF5F215B6D9}">
      <dsp:nvSpPr>
        <dsp:cNvPr id="0" name=""/>
        <dsp:cNvSpPr/>
      </dsp:nvSpPr>
      <dsp:spPr>
        <a:xfrm>
          <a:off x="4503511" y="745149"/>
          <a:ext cx="3376911" cy="21443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kern="1200" baseline="0"/>
            <a:t>Period – Five years</a:t>
          </a:r>
          <a:endParaRPr lang="en-US" sz="2600" kern="1200"/>
        </a:p>
      </dsp:txBody>
      <dsp:txXfrm>
        <a:off x="4566317" y="807955"/>
        <a:ext cx="3251299" cy="20187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B2964B-04A6-4641-A191-2342537A1EA5}">
      <dsp:nvSpPr>
        <dsp:cNvPr id="0" name=""/>
        <dsp:cNvSpPr/>
      </dsp:nvSpPr>
      <dsp:spPr>
        <a:xfrm>
          <a:off x="5435123" y="1253752"/>
          <a:ext cx="91440" cy="57384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73844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51D301-B3EE-421A-906D-3B88AA060012}">
      <dsp:nvSpPr>
        <dsp:cNvPr id="0" name=""/>
        <dsp:cNvSpPr/>
      </dsp:nvSpPr>
      <dsp:spPr>
        <a:xfrm>
          <a:off x="2082720" y="831"/>
          <a:ext cx="1973103" cy="125292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FBD1DA-D745-4E27-958E-BB4A786F9B91}">
      <dsp:nvSpPr>
        <dsp:cNvPr id="0" name=""/>
        <dsp:cNvSpPr/>
      </dsp:nvSpPr>
      <dsp:spPr>
        <a:xfrm>
          <a:off x="2301954" y="209103"/>
          <a:ext cx="1973103" cy="12529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Data is collected over a 5 yr. period</a:t>
          </a:r>
        </a:p>
      </dsp:txBody>
      <dsp:txXfrm>
        <a:off x="2338651" y="245800"/>
        <a:ext cx="1899709" cy="1179526"/>
      </dsp:txXfrm>
    </dsp:sp>
    <dsp:sp modelId="{EAA5EF9E-D849-4204-938D-202F7084D7A7}">
      <dsp:nvSpPr>
        <dsp:cNvPr id="0" name=""/>
        <dsp:cNvSpPr/>
      </dsp:nvSpPr>
      <dsp:spPr>
        <a:xfrm>
          <a:off x="4494291" y="831"/>
          <a:ext cx="1973103" cy="125292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CC35B4-40A7-4E8E-B356-B332DB5145E7}">
      <dsp:nvSpPr>
        <dsp:cNvPr id="0" name=""/>
        <dsp:cNvSpPr/>
      </dsp:nvSpPr>
      <dsp:spPr>
        <a:xfrm>
          <a:off x="4713525" y="209103"/>
          <a:ext cx="1973103" cy="12529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Comma Separated Value format</a:t>
          </a:r>
        </a:p>
      </dsp:txBody>
      <dsp:txXfrm>
        <a:off x="4750222" y="245800"/>
        <a:ext cx="1899709" cy="1179526"/>
      </dsp:txXfrm>
    </dsp:sp>
    <dsp:sp modelId="{7EF5DD12-A787-4DD1-B470-3F3A9EC4630B}">
      <dsp:nvSpPr>
        <dsp:cNvPr id="0" name=""/>
        <dsp:cNvSpPr/>
      </dsp:nvSpPr>
      <dsp:spPr>
        <a:xfrm>
          <a:off x="4494291" y="1827596"/>
          <a:ext cx="1973103" cy="125292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391A71-3715-48E0-B496-3141A50AEA99}">
      <dsp:nvSpPr>
        <dsp:cNvPr id="0" name=""/>
        <dsp:cNvSpPr/>
      </dsp:nvSpPr>
      <dsp:spPr>
        <a:xfrm>
          <a:off x="4713525" y="2035868"/>
          <a:ext cx="1973103" cy="12529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Seven Columns of inputs	/ Features		About 62,000 Rows</a:t>
          </a:r>
        </a:p>
      </dsp:txBody>
      <dsp:txXfrm>
        <a:off x="4750222" y="2072565"/>
        <a:ext cx="1899709" cy="117952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B97AF3-26BC-4403-A9FC-167F02A6DA65}">
      <dsp:nvSpPr>
        <dsp:cNvPr id="0" name=""/>
        <dsp:cNvSpPr/>
      </dsp:nvSpPr>
      <dsp:spPr>
        <a:xfrm>
          <a:off x="3990739" y="30"/>
          <a:ext cx="787871" cy="512116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b="0" kern="1200" baseline="0"/>
            <a:t>Date (Index)</a:t>
          </a:r>
          <a:endParaRPr lang="en-US" sz="600" kern="1200"/>
        </a:p>
      </dsp:txBody>
      <dsp:txXfrm>
        <a:off x="4015738" y="25029"/>
        <a:ext cx="737873" cy="462118"/>
      </dsp:txXfrm>
    </dsp:sp>
    <dsp:sp modelId="{0E660132-AFDC-4D7D-BF15-B46B71CAFE11}">
      <dsp:nvSpPr>
        <dsp:cNvPr id="0" name=""/>
        <dsp:cNvSpPr/>
      </dsp:nvSpPr>
      <dsp:spPr>
        <a:xfrm>
          <a:off x="2923607" y="256088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1860212" y="55577"/>
              </a:moveTo>
              <a:arcTo wR="1461067" hR="1461067" stAng="17151241" swAng="1255405"/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6D4E6A-8EE6-4154-80BA-7FE0A8F95B94}">
      <dsp:nvSpPr>
        <dsp:cNvPr id="0" name=""/>
        <dsp:cNvSpPr/>
      </dsp:nvSpPr>
      <dsp:spPr>
        <a:xfrm>
          <a:off x="5133047" y="550137"/>
          <a:ext cx="787871" cy="512116"/>
        </a:xfrm>
        <a:prstGeom prst="roundRect">
          <a:avLst/>
        </a:prstGeom>
        <a:solidFill>
          <a:schemeClr val="accent5">
            <a:hueOff val="249475"/>
            <a:satOff val="112"/>
            <a:lumOff val="-11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b="0" kern="1200" baseline="0"/>
            <a:t>Open (Opening price)</a:t>
          </a:r>
          <a:endParaRPr lang="en-US" sz="600" kern="1200"/>
        </a:p>
      </dsp:txBody>
      <dsp:txXfrm>
        <a:off x="5158046" y="575136"/>
        <a:ext cx="737873" cy="462118"/>
      </dsp:txXfrm>
    </dsp:sp>
    <dsp:sp modelId="{6193B974-C543-4255-B0E6-327593E2F8BC}">
      <dsp:nvSpPr>
        <dsp:cNvPr id="0" name=""/>
        <dsp:cNvSpPr/>
      </dsp:nvSpPr>
      <dsp:spPr>
        <a:xfrm>
          <a:off x="2923607" y="256088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2770437" y="812788"/>
              </a:moveTo>
              <a:arcTo wR="1461067" hR="1461067" stAng="20019580" swAng="1725560"/>
            </a:path>
          </a:pathLst>
        </a:custGeom>
        <a:noFill/>
        <a:ln w="9525" cap="flat" cmpd="sng" algn="ctr">
          <a:solidFill>
            <a:schemeClr val="accent5">
              <a:hueOff val="249475"/>
              <a:satOff val="112"/>
              <a:lumOff val="-117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ADA7787-5211-4909-914B-0D9E8404A7D6}">
      <dsp:nvSpPr>
        <dsp:cNvPr id="0" name=""/>
        <dsp:cNvSpPr/>
      </dsp:nvSpPr>
      <dsp:spPr>
        <a:xfrm>
          <a:off x="5415174" y="1786215"/>
          <a:ext cx="787871" cy="512116"/>
        </a:xfrm>
        <a:prstGeom prst="roundRect">
          <a:avLst/>
        </a:prstGeom>
        <a:solidFill>
          <a:schemeClr val="accent5">
            <a:hueOff val="498950"/>
            <a:satOff val="225"/>
            <a:lumOff val="-23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b="0" kern="1200" baseline="0"/>
            <a:t>High  (Highest trading price of the day)</a:t>
          </a:r>
          <a:endParaRPr lang="en-US" sz="600" kern="1200"/>
        </a:p>
      </dsp:txBody>
      <dsp:txXfrm>
        <a:off x="5440173" y="1811214"/>
        <a:ext cx="737873" cy="462118"/>
      </dsp:txXfrm>
    </dsp:sp>
    <dsp:sp modelId="{9C4E9B3F-EA47-4554-9D7E-CEAF9A094395}">
      <dsp:nvSpPr>
        <dsp:cNvPr id="0" name=""/>
        <dsp:cNvSpPr/>
      </dsp:nvSpPr>
      <dsp:spPr>
        <a:xfrm>
          <a:off x="2923607" y="256088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2799234" y="2047604"/>
              </a:moveTo>
              <a:arcTo wR="1461067" hR="1461067" stAng="1420110" swAng="1357830"/>
            </a:path>
          </a:pathLst>
        </a:custGeom>
        <a:noFill/>
        <a:ln w="9525" cap="flat" cmpd="sng" algn="ctr">
          <a:solidFill>
            <a:schemeClr val="accent5">
              <a:hueOff val="498950"/>
              <a:satOff val="225"/>
              <a:lumOff val="-235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F55DC6-B73E-4568-8C05-854CB49E353B}">
      <dsp:nvSpPr>
        <dsp:cNvPr id="0" name=""/>
        <dsp:cNvSpPr/>
      </dsp:nvSpPr>
      <dsp:spPr>
        <a:xfrm>
          <a:off x="4624672" y="2777473"/>
          <a:ext cx="787871" cy="512116"/>
        </a:xfrm>
        <a:prstGeom prst="roundRect">
          <a:avLst/>
        </a:prstGeom>
        <a:solidFill>
          <a:schemeClr val="accent5">
            <a:hueOff val="748425"/>
            <a:satOff val="337"/>
            <a:lumOff val="-3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b="0" kern="1200" baseline="0"/>
            <a:t>Low   (Lowest trading price of the day)</a:t>
          </a:r>
          <a:endParaRPr lang="en-US" sz="600" kern="1200"/>
        </a:p>
      </dsp:txBody>
      <dsp:txXfrm>
        <a:off x="4649671" y="2802472"/>
        <a:ext cx="737873" cy="462118"/>
      </dsp:txXfrm>
    </dsp:sp>
    <dsp:sp modelId="{32BD0604-2F03-408B-BBE0-F3B8DB5AAB84}">
      <dsp:nvSpPr>
        <dsp:cNvPr id="0" name=""/>
        <dsp:cNvSpPr/>
      </dsp:nvSpPr>
      <dsp:spPr>
        <a:xfrm>
          <a:off x="2923607" y="256088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1696328" y="2903068"/>
              </a:moveTo>
              <a:arcTo wR="1461067" hR="1461067" stAng="4844032" swAng="1111935"/>
            </a:path>
          </a:pathLst>
        </a:custGeom>
        <a:noFill/>
        <a:ln w="9525" cap="flat" cmpd="sng" algn="ctr">
          <a:solidFill>
            <a:schemeClr val="accent5">
              <a:hueOff val="748425"/>
              <a:satOff val="337"/>
              <a:lumOff val="-352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6960C2-F77C-49A4-9B51-95CB610CEFE2}">
      <dsp:nvSpPr>
        <dsp:cNvPr id="0" name=""/>
        <dsp:cNvSpPr/>
      </dsp:nvSpPr>
      <dsp:spPr>
        <a:xfrm>
          <a:off x="3356806" y="2777473"/>
          <a:ext cx="787871" cy="512116"/>
        </a:xfrm>
        <a:prstGeom prst="roundRect">
          <a:avLst/>
        </a:prstGeom>
        <a:solidFill>
          <a:schemeClr val="accent5">
            <a:hueOff val="997900"/>
            <a:satOff val="449"/>
            <a:lumOff val="-47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b="0" kern="1200" baseline="0"/>
            <a:t>Close (Closing price of the day)</a:t>
          </a:r>
          <a:endParaRPr lang="en-US" sz="600" kern="1200"/>
        </a:p>
      </dsp:txBody>
      <dsp:txXfrm>
        <a:off x="3381805" y="2802472"/>
        <a:ext cx="737873" cy="462118"/>
      </dsp:txXfrm>
    </dsp:sp>
    <dsp:sp modelId="{B7FC1CF4-4F5B-417B-9284-DA967936B961}">
      <dsp:nvSpPr>
        <dsp:cNvPr id="0" name=""/>
        <dsp:cNvSpPr/>
      </dsp:nvSpPr>
      <dsp:spPr>
        <a:xfrm>
          <a:off x="2923607" y="256088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451623" y="2517353"/>
              </a:moveTo>
              <a:arcTo wR="1461067" hR="1461067" stAng="8022060" swAng="1357830"/>
            </a:path>
          </a:pathLst>
        </a:custGeom>
        <a:noFill/>
        <a:ln w="9525" cap="flat" cmpd="sng" algn="ctr">
          <a:solidFill>
            <a:schemeClr val="accent5">
              <a:hueOff val="997900"/>
              <a:satOff val="449"/>
              <a:lumOff val="-470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E08729-C0CC-4C70-B980-54A94DD00FF2}">
      <dsp:nvSpPr>
        <dsp:cNvPr id="0" name=""/>
        <dsp:cNvSpPr/>
      </dsp:nvSpPr>
      <dsp:spPr>
        <a:xfrm>
          <a:off x="2566304" y="1786215"/>
          <a:ext cx="787871" cy="512116"/>
        </a:xfrm>
        <a:prstGeom prst="roundRect">
          <a:avLst/>
        </a:prstGeom>
        <a:solidFill>
          <a:schemeClr val="accent5">
            <a:hueOff val="1247375"/>
            <a:satOff val="562"/>
            <a:lumOff val="-58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b="0" kern="1200" baseline="0" dirty="0"/>
            <a:t>Volume (Total trading volume of the day)</a:t>
          </a:r>
          <a:endParaRPr lang="en-US" sz="600" kern="1200" dirty="0"/>
        </a:p>
      </dsp:txBody>
      <dsp:txXfrm>
        <a:off x="2591303" y="1811214"/>
        <a:ext cx="737873" cy="462118"/>
      </dsp:txXfrm>
    </dsp:sp>
    <dsp:sp modelId="{4D170DC8-ACEC-4100-8BD3-CF5F7ABA77C0}">
      <dsp:nvSpPr>
        <dsp:cNvPr id="0" name=""/>
        <dsp:cNvSpPr/>
      </dsp:nvSpPr>
      <dsp:spPr>
        <a:xfrm>
          <a:off x="2923607" y="256088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1301" y="1522734"/>
              </a:moveTo>
              <a:arcTo wR="1461067" hR="1461067" stAng="10654861" swAng="1725560"/>
            </a:path>
          </a:pathLst>
        </a:custGeom>
        <a:noFill/>
        <a:ln w="9525" cap="flat" cmpd="sng" algn="ctr">
          <a:solidFill>
            <a:schemeClr val="accent5">
              <a:hueOff val="1247375"/>
              <a:satOff val="562"/>
              <a:lumOff val="-5881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EEE586-1B95-4859-93AF-CE39DFF7A457}">
      <dsp:nvSpPr>
        <dsp:cNvPr id="0" name=""/>
        <dsp:cNvSpPr/>
      </dsp:nvSpPr>
      <dsp:spPr>
        <a:xfrm>
          <a:off x="2848431" y="550137"/>
          <a:ext cx="787871" cy="512116"/>
        </a:xfrm>
        <a:prstGeom prst="roundRect">
          <a:avLst/>
        </a:prstGeom>
        <a:solidFill>
          <a:schemeClr val="accent5">
            <a:hueOff val="1496851"/>
            <a:satOff val="674"/>
            <a:lumOff val="-70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Name (Ticker Symbol)</a:t>
          </a:r>
        </a:p>
      </dsp:txBody>
      <dsp:txXfrm>
        <a:off x="2873430" y="575136"/>
        <a:ext cx="737873" cy="462118"/>
      </dsp:txXfrm>
    </dsp:sp>
    <dsp:sp modelId="{056770E0-3B18-4219-BB2F-9D91D06292E8}">
      <dsp:nvSpPr>
        <dsp:cNvPr id="0" name=""/>
        <dsp:cNvSpPr/>
      </dsp:nvSpPr>
      <dsp:spPr>
        <a:xfrm>
          <a:off x="2923607" y="256088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586314" y="290800"/>
              </a:moveTo>
              <a:arcTo wR="1461067" hR="1461067" stAng="13993355" swAng="1255405"/>
            </a:path>
          </a:pathLst>
        </a:custGeom>
        <a:noFill/>
        <a:ln w="9525" cap="flat" cmpd="sng" algn="ctr">
          <a:solidFill>
            <a:schemeClr val="accent5">
              <a:hueOff val="1496851"/>
              <a:satOff val="674"/>
              <a:lumOff val="-705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80523A-0E01-4EBD-BD0D-975171D96C1D}">
      <dsp:nvSpPr>
        <dsp:cNvPr id="0" name=""/>
        <dsp:cNvSpPr/>
      </dsp:nvSpPr>
      <dsp:spPr>
        <a:xfrm>
          <a:off x="555175" y="249810"/>
          <a:ext cx="1578375" cy="157837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A82062-E7EC-4194-80EE-D64D12F9064A}">
      <dsp:nvSpPr>
        <dsp:cNvPr id="0" name=""/>
        <dsp:cNvSpPr/>
      </dsp:nvSpPr>
      <dsp:spPr>
        <a:xfrm>
          <a:off x="891550" y="586185"/>
          <a:ext cx="905625" cy="9056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53482A-A1BC-40CC-9937-DA4561E5298F}">
      <dsp:nvSpPr>
        <dsp:cNvPr id="0" name=""/>
        <dsp:cNvSpPr/>
      </dsp:nvSpPr>
      <dsp:spPr>
        <a:xfrm>
          <a:off x="50612" y="2319810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0" kern="1200" baseline="0"/>
            <a:t>Personal interest in financial tech industry</a:t>
          </a:r>
          <a:endParaRPr lang="en-US" sz="1400" kern="1200"/>
        </a:p>
      </dsp:txBody>
      <dsp:txXfrm>
        <a:off x="50612" y="2319810"/>
        <a:ext cx="2587500" cy="720000"/>
      </dsp:txXfrm>
    </dsp:sp>
    <dsp:sp modelId="{77626835-5B87-473D-8560-43EBE3DEAEEB}">
      <dsp:nvSpPr>
        <dsp:cNvPr id="0" name=""/>
        <dsp:cNvSpPr/>
      </dsp:nvSpPr>
      <dsp:spPr>
        <a:xfrm>
          <a:off x="3595487" y="249810"/>
          <a:ext cx="1578375" cy="157837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4CE692-E4D5-4841-AE05-02D6D50E7329}">
      <dsp:nvSpPr>
        <dsp:cNvPr id="0" name=""/>
        <dsp:cNvSpPr/>
      </dsp:nvSpPr>
      <dsp:spPr>
        <a:xfrm>
          <a:off x="3931862" y="586185"/>
          <a:ext cx="905625" cy="9056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CC0DE8-CB96-475B-9FFE-24BC999F47EE}">
      <dsp:nvSpPr>
        <dsp:cNvPr id="0" name=""/>
        <dsp:cNvSpPr/>
      </dsp:nvSpPr>
      <dsp:spPr>
        <a:xfrm>
          <a:off x="3090925" y="2319810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0" kern="1200" baseline="0"/>
            <a:t>Data has ideal structure for modeling</a:t>
          </a:r>
          <a:endParaRPr lang="en-US" sz="1400" kern="1200"/>
        </a:p>
      </dsp:txBody>
      <dsp:txXfrm>
        <a:off x="3090925" y="2319810"/>
        <a:ext cx="2587500" cy="720000"/>
      </dsp:txXfrm>
    </dsp:sp>
    <dsp:sp modelId="{EF6419BE-517B-498F-9E16-8A86B1F4F845}">
      <dsp:nvSpPr>
        <dsp:cNvPr id="0" name=""/>
        <dsp:cNvSpPr/>
      </dsp:nvSpPr>
      <dsp:spPr>
        <a:xfrm>
          <a:off x="6635800" y="249810"/>
          <a:ext cx="1578375" cy="157837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5E38D1-050E-4353-8282-E0F2F5B34993}">
      <dsp:nvSpPr>
        <dsp:cNvPr id="0" name=""/>
        <dsp:cNvSpPr/>
      </dsp:nvSpPr>
      <dsp:spPr>
        <a:xfrm>
          <a:off x="6972175" y="586185"/>
          <a:ext cx="905625" cy="9056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9D30A2-F7DC-4977-BAC3-196E2662644F}">
      <dsp:nvSpPr>
        <dsp:cNvPr id="0" name=""/>
        <dsp:cNvSpPr/>
      </dsp:nvSpPr>
      <dsp:spPr>
        <a:xfrm>
          <a:off x="6131237" y="2319810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0" kern="1200" baseline="0" dirty="0"/>
            <a:t>Quantifiable Key Performance Index</a:t>
          </a:r>
          <a:endParaRPr lang="en-US" sz="1400" kern="1200" dirty="0"/>
        </a:p>
      </dsp:txBody>
      <dsp:txXfrm>
        <a:off x="6131237" y="2319810"/>
        <a:ext cx="258750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2568CE-0F7F-42B9-B5ED-DE0F3E4F7E0E}">
      <dsp:nvSpPr>
        <dsp:cNvPr id="0" name=""/>
        <dsp:cNvSpPr/>
      </dsp:nvSpPr>
      <dsp:spPr>
        <a:xfrm>
          <a:off x="2704323" y="644845"/>
          <a:ext cx="49825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8258" y="45720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940231" y="687921"/>
        <a:ext cx="26442" cy="5288"/>
      </dsp:txXfrm>
    </dsp:sp>
    <dsp:sp modelId="{E072CA93-3698-4018-9AB6-08CF5A517026}">
      <dsp:nvSpPr>
        <dsp:cNvPr id="0" name=""/>
        <dsp:cNvSpPr/>
      </dsp:nvSpPr>
      <dsp:spPr>
        <a:xfrm>
          <a:off x="406738" y="750"/>
          <a:ext cx="2299385" cy="137963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672" tIns="118269" rIns="112672" bIns="118269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/>
            <a:t>Classification (4 Categories, 1,2,3,4)</a:t>
          </a:r>
          <a:endParaRPr lang="en-US" sz="1600" kern="1200"/>
        </a:p>
      </dsp:txBody>
      <dsp:txXfrm>
        <a:off x="406738" y="750"/>
        <a:ext cx="2299385" cy="1379631"/>
      </dsp:txXfrm>
    </dsp:sp>
    <dsp:sp modelId="{A7DE7D84-A0F5-49C9-BB5F-71AEBA36BA0B}">
      <dsp:nvSpPr>
        <dsp:cNvPr id="0" name=""/>
        <dsp:cNvSpPr/>
      </dsp:nvSpPr>
      <dsp:spPr>
        <a:xfrm>
          <a:off x="5532567" y="644845"/>
          <a:ext cx="49825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8258" y="4572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768475" y="687921"/>
        <a:ext cx="26442" cy="5288"/>
      </dsp:txXfrm>
    </dsp:sp>
    <dsp:sp modelId="{BB72B850-7AFD-4AB3-AC47-66521D77FBC9}">
      <dsp:nvSpPr>
        <dsp:cNvPr id="0" name=""/>
        <dsp:cNvSpPr/>
      </dsp:nvSpPr>
      <dsp:spPr>
        <a:xfrm>
          <a:off x="3234982" y="750"/>
          <a:ext cx="2299385" cy="137963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672" tIns="118269" rIns="112672" bIns="118269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/>
            <a:t>Which stocks have 21-25% or higher annual ROI?</a:t>
          </a:r>
          <a:endParaRPr lang="en-US" sz="1600" kern="1200"/>
        </a:p>
      </dsp:txBody>
      <dsp:txXfrm>
        <a:off x="3234982" y="750"/>
        <a:ext cx="2299385" cy="1379631"/>
      </dsp:txXfrm>
    </dsp:sp>
    <dsp:sp modelId="{CC84D5D0-A1B5-41EE-97A1-1DF498BED57B}">
      <dsp:nvSpPr>
        <dsp:cNvPr id="0" name=""/>
        <dsp:cNvSpPr/>
      </dsp:nvSpPr>
      <dsp:spPr>
        <a:xfrm>
          <a:off x="1556431" y="1378581"/>
          <a:ext cx="5656487" cy="498258"/>
        </a:xfrm>
        <a:custGeom>
          <a:avLst/>
          <a:gdLst/>
          <a:ahLst/>
          <a:cxnLst/>
          <a:rect l="0" t="0" r="0" b="0"/>
          <a:pathLst>
            <a:path>
              <a:moveTo>
                <a:pt x="5656487" y="0"/>
              </a:moveTo>
              <a:lnTo>
                <a:pt x="5656487" y="266229"/>
              </a:lnTo>
              <a:lnTo>
                <a:pt x="0" y="266229"/>
              </a:lnTo>
              <a:lnTo>
                <a:pt x="0" y="498258"/>
              </a:lnTo>
            </a:path>
          </a:pathLst>
        </a:cu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242646" y="1625066"/>
        <a:ext cx="284057" cy="5288"/>
      </dsp:txXfrm>
    </dsp:sp>
    <dsp:sp modelId="{F37B70B6-43EC-4EBC-9E77-9049A6A0D534}">
      <dsp:nvSpPr>
        <dsp:cNvPr id="0" name=""/>
        <dsp:cNvSpPr/>
      </dsp:nvSpPr>
      <dsp:spPr>
        <a:xfrm>
          <a:off x="6063226" y="750"/>
          <a:ext cx="2299385" cy="137963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672" tIns="118269" rIns="112672" bIns="118269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/>
            <a:t>Which stocks have 15-20% annual ROI?</a:t>
          </a:r>
          <a:endParaRPr lang="en-US" sz="1600" kern="1200"/>
        </a:p>
      </dsp:txBody>
      <dsp:txXfrm>
        <a:off x="6063226" y="750"/>
        <a:ext cx="2299385" cy="1379631"/>
      </dsp:txXfrm>
    </dsp:sp>
    <dsp:sp modelId="{FE48B509-0476-432F-8BE8-61B8DF62EE53}">
      <dsp:nvSpPr>
        <dsp:cNvPr id="0" name=""/>
        <dsp:cNvSpPr/>
      </dsp:nvSpPr>
      <dsp:spPr>
        <a:xfrm>
          <a:off x="2704323" y="2553335"/>
          <a:ext cx="49825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8258" y="45720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940231" y="2596411"/>
        <a:ext cx="26442" cy="5288"/>
      </dsp:txXfrm>
    </dsp:sp>
    <dsp:sp modelId="{9DA988FE-DC2B-40B5-A027-307ED200420C}">
      <dsp:nvSpPr>
        <dsp:cNvPr id="0" name=""/>
        <dsp:cNvSpPr/>
      </dsp:nvSpPr>
      <dsp:spPr>
        <a:xfrm>
          <a:off x="406738" y="1909239"/>
          <a:ext cx="2299385" cy="137963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672" tIns="118269" rIns="112672" bIns="118269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/>
            <a:t>Which stocks have 10–15% annual ROI?</a:t>
          </a:r>
          <a:endParaRPr lang="en-US" sz="1600" kern="1200"/>
        </a:p>
      </dsp:txBody>
      <dsp:txXfrm>
        <a:off x="406738" y="1909239"/>
        <a:ext cx="2299385" cy="1379631"/>
      </dsp:txXfrm>
    </dsp:sp>
    <dsp:sp modelId="{CD9E4D4C-024E-48D4-9DD2-FC5B3E61A990}">
      <dsp:nvSpPr>
        <dsp:cNvPr id="0" name=""/>
        <dsp:cNvSpPr/>
      </dsp:nvSpPr>
      <dsp:spPr>
        <a:xfrm>
          <a:off x="5532567" y="2553335"/>
          <a:ext cx="49825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8258" y="45720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768475" y="2596411"/>
        <a:ext cx="26442" cy="5288"/>
      </dsp:txXfrm>
    </dsp:sp>
    <dsp:sp modelId="{FCDAC0EA-17CF-41F8-9604-23C7C66C2DC0}">
      <dsp:nvSpPr>
        <dsp:cNvPr id="0" name=""/>
        <dsp:cNvSpPr/>
      </dsp:nvSpPr>
      <dsp:spPr>
        <a:xfrm>
          <a:off x="3234982" y="1909239"/>
          <a:ext cx="2299385" cy="137963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672" tIns="118269" rIns="112672" bIns="118269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/>
            <a:t>Which stocks have less than 10% annual ROI?</a:t>
          </a:r>
          <a:endParaRPr lang="en-US" sz="1600" kern="1200"/>
        </a:p>
      </dsp:txBody>
      <dsp:txXfrm>
        <a:off x="3234982" y="1909239"/>
        <a:ext cx="2299385" cy="1379631"/>
      </dsp:txXfrm>
    </dsp:sp>
    <dsp:sp modelId="{3F958575-47AF-47CE-9C7A-E0598B81B132}">
      <dsp:nvSpPr>
        <dsp:cNvPr id="0" name=""/>
        <dsp:cNvSpPr/>
      </dsp:nvSpPr>
      <dsp:spPr>
        <a:xfrm>
          <a:off x="6063226" y="1909239"/>
          <a:ext cx="2299385" cy="137963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672" tIns="118269" rIns="112672" bIns="118269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/>
            <a:t>Prediction for the following year?</a:t>
          </a:r>
          <a:endParaRPr lang="en-US" sz="1600" kern="1200"/>
        </a:p>
      </dsp:txBody>
      <dsp:txXfrm>
        <a:off x="6063226" y="1909239"/>
        <a:ext cx="2299385" cy="13796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9/30/2020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2475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9/30/2020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855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9/30/2020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287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9/30/2020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840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9/30/2020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885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9/30/2020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250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9/30/2020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6010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9/30/2020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882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9/30/2020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991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9/30/2020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990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9/30/2020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356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9/30/2020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091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17F32C-75AA-4B97-ADFB-5E2C3C7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63ADB1FE-2FB3-4263-89AA-5641E2F3C2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D76AAEA-AF3A-4616-9F99-E9AA131A5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AB09C0-D448-41F2-B7C3-521F2ED83B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1346268"/>
            <a:ext cx="5618431" cy="328520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Stock Market Time Series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886DFB-0DFD-47BF-8746-79E6A2C495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080" y="4631475"/>
            <a:ext cx="5588349" cy="115020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		S&amp;P 500</a:t>
            </a:r>
          </a:p>
          <a:p>
            <a:r>
              <a:rPr lang="en-US" dirty="0">
                <a:solidFill>
                  <a:schemeClr val="bg1"/>
                </a:solidFill>
              </a:rPr>
              <a:t>		</a:t>
            </a:r>
            <a:r>
              <a:rPr lang="en-US" b="1" i="1" dirty="0">
                <a:solidFill>
                  <a:srgbClr val="FF0000"/>
                </a:solidFill>
                <a:latin typeface="Blackadder ITC" panose="04020505051007020D02" pitchFamily="82" charset="0"/>
              </a:rPr>
              <a:t>Francis </a:t>
            </a:r>
            <a:r>
              <a:rPr lang="en-US" b="1" i="1" dirty="0" err="1">
                <a:solidFill>
                  <a:srgbClr val="FF0000"/>
                </a:solidFill>
                <a:latin typeface="Blackadder ITC" panose="04020505051007020D02" pitchFamily="82" charset="0"/>
              </a:rPr>
              <a:t>Odo</a:t>
            </a:r>
            <a:endParaRPr lang="en-US" b="1" i="1" dirty="0">
              <a:solidFill>
                <a:srgbClr val="FF0000"/>
              </a:solidFill>
              <a:latin typeface="Blackadder ITC" panose="04020505051007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307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7FC6A8B-34F9-40FB-AA2D-E34168F52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EC86DB4-572A-4F71-AF8A-2395B4CA7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11435265" cy="6858000"/>
          </a:xfrm>
          <a:custGeom>
            <a:avLst/>
            <a:gdLst>
              <a:gd name="connsiteX0" fmla="*/ 9925983 w 11435265"/>
              <a:gd name="connsiteY0" fmla="*/ 6858000 h 6858000"/>
              <a:gd name="connsiteX1" fmla="*/ 0 w 11435265"/>
              <a:gd name="connsiteY1" fmla="*/ 6858000 h 6858000"/>
              <a:gd name="connsiteX2" fmla="*/ 0 w 11435265"/>
              <a:gd name="connsiteY2" fmla="*/ 0 h 6858000"/>
              <a:gd name="connsiteX3" fmla="*/ 996904 w 11435265"/>
              <a:gd name="connsiteY3" fmla="*/ 0 h 6858000"/>
              <a:gd name="connsiteX4" fmla="*/ 2426875 w 11435265"/>
              <a:gd name="connsiteY4" fmla="*/ 0 h 6858000"/>
              <a:gd name="connsiteX5" fmla="*/ 4014127 w 11435265"/>
              <a:gd name="connsiteY5" fmla="*/ 0 h 6858000"/>
              <a:gd name="connsiteX6" fmla="*/ 4359595 w 11435265"/>
              <a:gd name="connsiteY6" fmla="*/ 0 h 6858000"/>
              <a:gd name="connsiteX7" fmla="*/ 4647960 w 11435265"/>
              <a:gd name="connsiteY7" fmla="*/ 0 h 6858000"/>
              <a:gd name="connsiteX8" fmla="*/ 4691093 w 11435265"/>
              <a:gd name="connsiteY8" fmla="*/ 0 h 6858000"/>
              <a:gd name="connsiteX9" fmla="*/ 5558544 w 11435265"/>
              <a:gd name="connsiteY9" fmla="*/ 0 h 6858000"/>
              <a:gd name="connsiteX10" fmla="*/ 5570664 w 11435265"/>
              <a:gd name="connsiteY10" fmla="*/ 0 h 6858000"/>
              <a:gd name="connsiteX11" fmla="*/ 5695183 w 11435265"/>
              <a:gd name="connsiteY11" fmla="*/ 0 h 6858000"/>
              <a:gd name="connsiteX12" fmla="*/ 7177357 w 11435265"/>
              <a:gd name="connsiteY12" fmla="*/ 0 h 6858000"/>
              <a:gd name="connsiteX13" fmla="*/ 9824163 w 11435265"/>
              <a:gd name="connsiteY13" fmla="*/ 0 h 6858000"/>
              <a:gd name="connsiteX14" fmla="*/ 9846125 w 11435265"/>
              <a:gd name="connsiteY14" fmla="*/ 16892 h 6858000"/>
              <a:gd name="connsiteX15" fmla="*/ 11435265 w 11435265"/>
              <a:gd name="connsiteY15" fmla="*/ 4079318 h 6858000"/>
              <a:gd name="connsiteX16" fmla="*/ 10261404 w 11435265"/>
              <a:gd name="connsiteY16" fmla="*/ 654244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435265" h="6858000">
                <a:moveTo>
                  <a:pt x="9925983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996904" y="0"/>
                </a:lnTo>
                <a:lnTo>
                  <a:pt x="2426875" y="0"/>
                </a:lnTo>
                <a:lnTo>
                  <a:pt x="4014127" y="0"/>
                </a:lnTo>
                <a:lnTo>
                  <a:pt x="4359595" y="0"/>
                </a:lnTo>
                <a:lnTo>
                  <a:pt x="4647960" y="0"/>
                </a:lnTo>
                <a:lnTo>
                  <a:pt x="4691093" y="0"/>
                </a:lnTo>
                <a:lnTo>
                  <a:pt x="5558544" y="0"/>
                </a:lnTo>
                <a:lnTo>
                  <a:pt x="5570664" y="0"/>
                </a:lnTo>
                <a:lnTo>
                  <a:pt x="5695183" y="0"/>
                </a:lnTo>
                <a:lnTo>
                  <a:pt x="7177357" y="0"/>
                </a:lnTo>
                <a:lnTo>
                  <a:pt x="9824163" y="0"/>
                </a:lnTo>
                <a:lnTo>
                  <a:pt x="9846125" y="16892"/>
                </a:lnTo>
                <a:cubicBezTo>
                  <a:pt x="10865743" y="850004"/>
                  <a:pt x="11435265" y="2357705"/>
                  <a:pt x="11435265" y="4079318"/>
                </a:cubicBezTo>
                <a:cubicBezTo>
                  <a:pt x="11435265" y="5217633"/>
                  <a:pt x="10916694" y="5903717"/>
                  <a:pt x="10261404" y="654244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E944DA-78B1-4F0A-AE4A-8ED54446E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860" y="442913"/>
            <a:ext cx="7820569" cy="1344612"/>
          </a:xfrm>
        </p:spPr>
        <p:txBody>
          <a:bodyPr anchor="b">
            <a:normAutofit/>
          </a:bodyPr>
          <a:lstStyle/>
          <a:p>
            <a:r>
              <a:rPr lang="en-US" dirty="0"/>
              <a:t>				Data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1BA53A4-C4B7-4189-9FC1-6350B1AB5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332301" y="0"/>
            <a:ext cx="1518348" cy="6858000"/>
          </a:xfrm>
          <a:custGeom>
            <a:avLst/>
            <a:gdLst>
              <a:gd name="connsiteX0" fmla="*/ 19178 w 1518348"/>
              <a:gd name="connsiteY0" fmla="*/ 6858000 h 6858000"/>
              <a:gd name="connsiteX1" fmla="*/ 0 w 1518348"/>
              <a:gd name="connsiteY1" fmla="*/ 6858000 h 6858000"/>
              <a:gd name="connsiteX2" fmla="*/ 241394 w 1518348"/>
              <a:gd name="connsiteY2" fmla="*/ 6638611 h 6858000"/>
              <a:gd name="connsiteX3" fmla="*/ 1493356 w 1518348"/>
              <a:gd name="connsiteY3" fmla="*/ 4142424 h 6858000"/>
              <a:gd name="connsiteX4" fmla="*/ 282053 w 1518348"/>
              <a:gd name="connsiteY4" fmla="*/ 26474 h 6858000"/>
              <a:gd name="connsiteX5" fmla="*/ 256233 w 1518348"/>
              <a:gd name="connsiteY5" fmla="*/ 0 h 6858000"/>
              <a:gd name="connsiteX6" fmla="*/ 273463 w 1518348"/>
              <a:gd name="connsiteY6" fmla="*/ 0 h 6858000"/>
              <a:gd name="connsiteX7" fmla="*/ 300199 w 1518348"/>
              <a:gd name="connsiteY7" fmla="*/ 27414 h 6858000"/>
              <a:gd name="connsiteX8" fmla="*/ 1511501 w 1518348"/>
              <a:gd name="connsiteY8" fmla="*/ 4143362 h 6858000"/>
              <a:gd name="connsiteX9" fmla="*/ 259539 w 1518348"/>
              <a:gd name="connsiteY9" fmla="*/ 663954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18348" h="6858000">
                <a:moveTo>
                  <a:pt x="19178" y="6858000"/>
                </a:moveTo>
                <a:lnTo>
                  <a:pt x="0" y="6858000"/>
                </a:lnTo>
                <a:lnTo>
                  <a:pt x="241394" y="6638611"/>
                </a:lnTo>
                <a:cubicBezTo>
                  <a:pt x="909582" y="6009084"/>
                  <a:pt x="1445892" y="5323498"/>
                  <a:pt x="1493356" y="4142424"/>
                </a:cubicBezTo>
                <a:cubicBezTo>
                  <a:pt x="1560655" y="2467784"/>
                  <a:pt x="1130049" y="962858"/>
                  <a:pt x="282053" y="26474"/>
                </a:cubicBezTo>
                <a:lnTo>
                  <a:pt x="256233" y="0"/>
                </a:lnTo>
                <a:lnTo>
                  <a:pt x="273463" y="0"/>
                </a:lnTo>
                <a:lnTo>
                  <a:pt x="300199" y="27414"/>
                </a:lnTo>
                <a:cubicBezTo>
                  <a:pt x="1148195" y="963796"/>
                  <a:pt x="1578800" y="2468723"/>
                  <a:pt x="1511501" y="4143362"/>
                </a:cubicBezTo>
                <a:cubicBezTo>
                  <a:pt x="1464037" y="5324436"/>
                  <a:pt x="927728" y="6010023"/>
                  <a:pt x="259539" y="663954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558AD6E-B070-4640-AA07-87E208983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9994386" y="0"/>
            <a:ext cx="1644534" cy="6858000"/>
          </a:xfrm>
          <a:custGeom>
            <a:avLst/>
            <a:gdLst>
              <a:gd name="connsiteX0" fmla="*/ 135252 w 1644534"/>
              <a:gd name="connsiteY0" fmla="*/ 6858000 h 6858000"/>
              <a:gd name="connsiteX1" fmla="*/ 101819 w 1644534"/>
              <a:gd name="connsiteY1" fmla="*/ 6858000 h 6858000"/>
              <a:gd name="connsiteX2" fmla="*/ 437240 w 1644534"/>
              <a:gd name="connsiteY2" fmla="*/ 6542447 h 6858000"/>
              <a:gd name="connsiteX3" fmla="*/ 1611101 w 1644534"/>
              <a:gd name="connsiteY3" fmla="*/ 4079318 h 6858000"/>
              <a:gd name="connsiteX4" fmla="*/ 21961 w 1644534"/>
              <a:gd name="connsiteY4" fmla="*/ 16892 h 6858000"/>
              <a:gd name="connsiteX5" fmla="*/ 0 w 1644534"/>
              <a:gd name="connsiteY5" fmla="*/ 0 h 6858000"/>
              <a:gd name="connsiteX6" fmla="*/ 33433 w 1644534"/>
              <a:gd name="connsiteY6" fmla="*/ 0 h 6858000"/>
              <a:gd name="connsiteX7" fmla="*/ 55394 w 1644534"/>
              <a:gd name="connsiteY7" fmla="*/ 16892 h 6858000"/>
              <a:gd name="connsiteX8" fmla="*/ 1644534 w 1644534"/>
              <a:gd name="connsiteY8" fmla="*/ 4079318 h 6858000"/>
              <a:gd name="connsiteX9" fmla="*/ 470673 w 1644534"/>
              <a:gd name="connsiteY9" fmla="*/ 654244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44534" h="6858000">
                <a:moveTo>
                  <a:pt x="135252" y="6858000"/>
                </a:moveTo>
                <a:lnTo>
                  <a:pt x="101819" y="6858000"/>
                </a:lnTo>
                <a:lnTo>
                  <a:pt x="437240" y="6542447"/>
                </a:lnTo>
                <a:cubicBezTo>
                  <a:pt x="1092531" y="5903717"/>
                  <a:pt x="1611101" y="5217633"/>
                  <a:pt x="1611101" y="4079318"/>
                </a:cubicBezTo>
                <a:cubicBezTo>
                  <a:pt x="1611101" y="2357705"/>
                  <a:pt x="1041580" y="850004"/>
                  <a:pt x="21961" y="16892"/>
                </a:cubicBezTo>
                <a:lnTo>
                  <a:pt x="0" y="0"/>
                </a:lnTo>
                <a:lnTo>
                  <a:pt x="33433" y="0"/>
                </a:lnTo>
                <a:lnTo>
                  <a:pt x="55394" y="16892"/>
                </a:lnTo>
                <a:cubicBezTo>
                  <a:pt x="1075012" y="850004"/>
                  <a:pt x="1644534" y="2357705"/>
                  <a:pt x="1644534" y="4079318"/>
                </a:cubicBezTo>
                <a:cubicBezTo>
                  <a:pt x="1644534" y="5217633"/>
                  <a:pt x="1125963" y="5903717"/>
                  <a:pt x="470673" y="654244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921C4D4-C931-4FD6-853B-0853AB828D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0144740"/>
              </p:ext>
            </p:extLst>
          </p:nvPr>
        </p:nvGraphicFramePr>
        <p:xfrm>
          <a:off x="1518860" y="2312988"/>
          <a:ext cx="7881385" cy="32781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37249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7DC9D2-7F0F-4D21-B5C1-A7D2B9742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Type and Size of Data</a:t>
            </a: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61" name="Content Placeholder 2">
            <a:extLst>
              <a:ext uri="{FF2B5EF4-FFF2-40B4-BE49-F238E27FC236}">
                <a16:creationId xmlns:a16="http://schemas.microsoft.com/office/drawing/2014/main" id="{F0EE8B96-826B-45EA-8589-97EA1F2432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9939027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6358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DE641C-4985-4BB8-B7B7-288BED17F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Features Before Preprocessing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CD3786F-1B8A-4024-8506-E976E934F3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6419156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8116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BCE2D-F40F-4F7E-B62C-FC24BD905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Why Stock Data</a:t>
            </a:r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71990FE-1F4B-4BBE-A5DF-FD33382F29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4586148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38534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AF50A80E-5DCB-4320-9947-73BF2D6F0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4E9C9717-43F9-44EA-9215-3F2D15B1C7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E66004D1-3DCE-405F-9046-6DE912409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1319957-918B-4BBC-B357-957813808C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F624CBFB-D803-467F-960F-B6A30F821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167675" y="-3167677"/>
            <a:ext cx="5856341" cy="12191695"/>
          </a:xfrm>
          <a:custGeom>
            <a:avLst/>
            <a:gdLst>
              <a:gd name="connsiteX0" fmla="*/ 0 w 5856341"/>
              <a:gd name="connsiteY0" fmla="*/ 12191695 h 12191695"/>
              <a:gd name="connsiteX1" fmla="*/ 0 w 5856341"/>
              <a:gd name="connsiteY1" fmla="*/ 0 h 12191695"/>
              <a:gd name="connsiteX2" fmla="*/ 243849 w 5856341"/>
              <a:gd name="connsiteY2" fmla="*/ 0 h 12191695"/>
              <a:gd name="connsiteX3" fmla="*/ 505121 w 5856341"/>
              <a:gd name="connsiteY3" fmla="*/ 0 h 12191695"/>
              <a:gd name="connsiteX4" fmla="*/ 723207 w 5856341"/>
              <a:gd name="connsiteY4" fmla="*/ 0 h 12191695"/>
              <a:gd name="connsiteX5" fmla="*/ 755828 w 5856341"/>
              <a:gd name="connsiteY5" fmla="*/ 0 h 12191695"/>
              <a:gd name="connsiteX6" fmla="*/ 1411868 w 5856341"/>
              <a:gd name="connsiteY6" fmla="*/ 0 h 12191695"/>
              <a:gd name="connsiteX7" fmla="*/ 1421034 w 5856341"/>
              <a:gd name="connsiteY7" fmla="*/ 0 h 12191695"/>
              <a:gd name="connsiteX8" fmla="*/ 1515206 w 5856341"/>
              <a:gd name="connsiteY8" fmla="*/ 0 h 12191695"/>
              <a:gd name="connsiteX9" fmla="*/ 2636151 w 5856341"/>
              <a:gd name="connsiteY9" fmla="*/ 0 h 12191695"/>
              <a:gd name="connsiteX10" fmla="*/ 4637890 w 5856341"/>
              <a:gd name="connsiteY10" fmla="*/ 0 h 12191695"/>
              <a:gd name="connsiteX11" fmla="*/ 4654499 w 5856341"/>
              <a:gd name="connsiteY11" fmla="*/ 26661 h 12191695"/>
              <a:gd name="connsiteX12" fmla="*/ 5856341 w 5856341"/>
              <a:gd name="connsiteY12" fmla="*/ 6438338 h 12191695"/>
              <a:gd name="connsiteX13" fmla="*/ 4449211 w 5856341"/>
              <a:gd name="connsiteY13" fmla="*/ 11332719 h 12191695"/>
              <a:gd name="connsiteX14" fmla="*/ 4061349 w 5856341"/>
              <a:gd name="connsiteY14" fmla="*/ 12054097 h 12191695"/>
              <a:gd name="connsiteX15" fmla="*/ 3977450 w 5856341"/>
              <a:gd name="connsiteY15" fmla="*/ 12191695 h 12191695"/>
              <a:gd name="connsiteX16" fmla="*/ 2636151 w 5856341"/>
              <a:gd name="connsiteY16" fmla="*/ 12191695 h 12191695"/>
              <a:gd name="connsiteX17" fmla="*/ 1421034 w 5856341"/>
              <a:gd name="connsiteY17" fmla="*/ 12191695 h 12191695"/>
              <a:gd name="connsiteX18" fmla="*/ 1411868 w 5856341"/>
              <a:gd name="connsiteY18" fmla="*/ 12191695 h 12191695"/>
              <a:gd name="connsiteX19" fmla="*/ 1283685 w 5856341"/>
              <a:gd name="connsiteY19" fmla="*/ 12191695 h 12191695"/>
              <a:gd name="connsiteX20" fmla="*/ 755828 w 5856341"/>
              <a:gd name="connsiteY20" fmla="*/ 12191695 h 12191695"/>
              <a:gd name="connsiteX21" fmla="*/ 723207 w 5856341"/>
              <a:gd name="connsiteY21" fmla="*/ 12191695 h 12191695"/>
              <a:gd name="connsiteX22" fmla="*/ 505121 w 5856341"/>
              <a:gd name="connsiteY22" fmla="*/ 12191695 h 12191695"/>
              <a:gd name="connsiteX23" fmla="*/ 243849 w 5856341"/>
              <a:gd name="connsiteY23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56341" h="12191695">
                <a:moveTo>
                  <a:pt x="0" y="12191695"/>
                </a:moveTo>
                <a:lnTo>
                  <a:pt x="0" y="0"/>
                </a:lnTo>
                <a:lnTo>
                  <a:pt x="243849" y="0"/>
                </a:lnTo>
                <a:lnTo>
                  <a:pt x="505121" y="0"/>
                </a:lnTo>
                <a:lnTo>
                  <a:pt x="723207" y="0"/>
                </a:lnTo>
                <a:lnTo>
                  <a:pt x="755828" y="0"/>
                </a:lnTo>
                <a:lnTo>
                  <a:pt x="1411868" y="0"/>
                </a:lnTo>
                <a:lnTo>
                  <a:pt x="1421034" y="0"/>
                </a:lnTo>
                <a:lnTo>
                  <a:pt x="1515206" y="0"/>
                </a:lnTo>
                <a:lnTo>
                  <a:pt x="2636151" y="0"/>
                </a:lnTo>
                <a:lnTo>
                  <a:pt x="4637890" y="0"/>
                </a:lnTo>
                <a:lnTo>
                  <a:pt x="4654499" y="26661"/>
                </a:lnTo>
                <a:cubicBezTo>
                  <a:pt x="5425621" y="1341551"/>
                  <a:pt x="5856341" y="3721137"/>
                  <a:pt x="5856341" y="6438338"/>
                </a:cubicBezTo>
                <a:cubicBezTo>
                  <a:pt x="5856341" y="8833790"/>
                  <a:pt x="5159120" y="9960353"/>
                  <a:pt x="4449211" y="11332719"/>
                </a:cubicBezTo>
                <a:cubicBezTo>
                  <a:pt x="4319934" y="11582638"/>
                  <a:pt x="4191839" y="11827452"/>
                  <a:pt x="4061349" y="12054097"/>
                </a:cubicBezTo>
                <a:lnTo>
                  <a:pt x="3977450" y="12191695"/>
                </a:lnTo>
                <a:lnTo>
                  <a:pt x="2636151" y="12191695"/>
                </a:lnTo>
                <a:lnTo>
                  <a:pt x="1421034" y="12191695"/>
                </a:lnTo>
                <a:lnTo>
                  <a:pt x="1411868" y="12191695"/>
                </a:lnTo>
                <a:lnTo>
                  <a:pt x="1283685" y="12191695"/>
                </a:lnTo>
                <a:lnTo>
                  <a:pt x="755828" y="12191695"/>
                </a:lnTo>
                <a:lnTo>
                  <a:pt x="723207" y="12191695"/>
                </a:lnTo>
                <a:lnTo>
                  <a:pt x="505121" y="12191695"/>
                </a:lnTo>
                <a:lnTo>
                  <a:pt x="243849" y="12191695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32D89-48D6-432A-B387-7215C9023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1823" y="1346268"/>
            <a:ext cx="8868354" cy="2463667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en-US" sz="6600">
                <a:solidFill>
                  <a:schemeClr val="tx1">
                    <a:lumMod val="85000"/>
                    <a:lumOff val="15000"/>
                  </a:schemeClr>
                </a:solidFill>
              </a:rPr>
              <a:t>			Source of Data</a:t>
            </a: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146277" y="-874927"/>
            <a:ext cx="1899138" cy="12191695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03C85561-90D2-4AFA-B2C5-F2D61D86C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143758" y="-1037574"/>
            <a:ext cx="1904176" cy="12191695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9026B71D-5A6F-48FE-AC6A-D7AAA018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247015" y="-1314429"/>
            <a:ext cx="1697663" cy="12191695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03045-EB5A-472E-B2EB-A1FEEF6AA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9376" y="3809935"/>
            <a:ext cx="6953250" cy="1524066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	Kaggle.com</a:t>
            </a:r>
          </a:p>
        </p:txBody>
      </p:sp>
    </p:spTree>
    <p:extLst>
      <p:ext uri="{BB962C8B-B14F-4D97-AF65-F5344CB8AC3E}">
        <p14:creationId xmlns:p14="http://schemas.microsoft.com/office/powerpoint/2010/main" val="3753116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FC353-23E1-4946-8F56-EBEF53B6C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Questions to which answers are offered</a:t>
            </a:r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1080FC2-53EC-4E0B-8C94-8DA8B78D2F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7014939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3060566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242D41"/>
      </a:dk2>
      <a:lt2>
        <a:srgbClr val="E8E3E2"/>
      </a:lt2>
      <a:accent1>
        <a:srgbClr val="23ADDC"/>
      </a:accent1>
      <a:accent2>
        <a:srgbClr val="1756D5"/>
      </a:accent2>
      <a:accent3>
        <a:srgbClr val="483AE9"/>
      </a:accent3>
      <a:accent4>
        <a:srgbClr val="7C21D7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195</Words>
  <Application>Microsoft Office PowerPoint</Application>
  <PresentationFormat>Widescreen</PresentationFormat>
  <Paragraphs>31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Meiryo</vt:lpstr>
      <vt:lpstr>Blackadder ITC</vt:lpstr>
      <vt:lpstr>Corbel</vt:lpstr>
      <vt:lpstr>SketchLinesVTI</vt:lpstr>
      <vt:lpstr>Stock Market Time Series</vt:lpstr>
      <vt:lpstr>    Data</vt:lpstr>
      <vt:lpstr>Type and Size of Data</vt:lpstr>
      <vt:lpstr>Features Before Preprocessing</vt:lpstr>
      <vt:lpstr>Why Stock Data</vt:lpstr>
      <vt:lpstr>   Source of Data</vt:lpstr>
      <vt:lpstr>Questions to which answers are offered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Market Time Series</dc:title>
  <dc:creator>Franc</dc:creator>
  <cp:lastModifiedBy>Franc</cp:lastModifiedBy>
  <cp:revision>3</cp:revision>
  <dcterms:created xsi:type="dcterms:W3CDTF">2020-09-30T23:12:55Z</dcterms:created>
  <dcterms:modified xsi:type="dcterms:W3CDTF">2020-09-30T23:15:52Z</dcterms:modified>
</cp:coreProperties>
</file>

<file path=docProps/thumbnail.jpeg>
</file>